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690" r:id="rId2"/>
  </p:sldMasterIdLst>
  <p:notesMasterIdLst>
    <p:notesMasterId r:id="rId10"/>
  </p:notesMasterIdLst>
  <p:sldIdLst>
    <p:sldId id="256" r:id="rId3"/>
    <p:sldId id="260" r:id="rId4"/>
    <p:sldId id="290" r:id="rId5"/>
    <p:sldId id="276" r:id="rId6"/>
    <p:sldId id="291" r:id="rId7"/>
    <p:sldId id="292" r:id="rId8"/>
    <p:sldId id="29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3B4626-A0B2-6CB0-2E1E-38BC5A2EA393}" v="2" dt="2024-10-20T02:14:31.664"/>
    <p1510:client id="{845DDE0A-B3FE-2408-B4DE-67437446A30C}" v="605" dt="2024-10-20T03:52:55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88" d="100"/>
          <a:sy n="88" d="100"/>
        </p:scale>
        <p:origin x="2707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E85C3-1BBC-45CE-9232-CC0A0F43E1B9}" type="datetimeFigureOut"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A2BA2-5D2F-4C67-AC89-BEAD7DB6C2C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44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152a7caf94b_1_2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152a7caf94b_1_2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52a7caf94b_1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52a7caf94b_1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52a7caf94b_1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52a7caf94b_1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798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44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87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35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47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60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820582" y="-482533"/>
            <a:ext cx="11749383" cy="869156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1189884" y="1576800"/>
            <a:ext cx="4327200" cy="37044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5751317" y="1781133"/>
            <a:ext cx="5250800" cy="9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5751317" y="2998667"/>
            <a:ext cx="5250800" cy="20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 rot="5400000">
            <a:off x="9407193" y="4208134"/>
            <a:ext cx="1048800" cy="3555033"/>
            <a:chOff x="8357395" y="2343975"/>
            <a:chExt cx="786600" cy="2666275"/>
          </a:xfrm>
        </p:grpSpPr>
        <p:sp>
          <p:nvSpPr>
            <p:cNvPr id="76" name="Google Shape;76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457263" y="-837733"/>
            <a:ext cx="3567535" cy="3618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145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11400" y="1461400"/>
            <a:ext cx="5369200" cy="31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333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11400" y="4726667"/>
            <a:ext cx="5369200" cy="5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0967" y="3012133"/>
            <a:ext cx="55420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075967" y="719333"/>
            <a:ext cx="2416800" cy="2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50967" y="5293900"/>
            <a:ext cx="5542000" cy="5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-3151300" y="1698619"/>
            <a:ext cx="5867253" cy="3460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1251567" y="287267"/>
            <a:ext cx="2213400" cy="738800"/>
            <a:chOff x="938675" y="215450"/>
            <a:chExt cx="1660050" cy="554100"/>
          </a:xfrm>
        </p:grpSpPr>
        <p:sp>
          <p:nvSpPr>
            <p:cNvPr id="19" name="Google Shape;19;p3"/>
            <p:cNvSpPr/>
            <p:nvPr/>
          </p:nvSpPr>
          <p:spPr>
            <a:xfrm>
              <a:off x="93867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458650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99782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8" flipH="1">
            <a:off x="6114484" y="2489363"/>
            <a:ext cx="8707633" cy="64414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0967" y="2078800"/>
            <a:ext cx="5671600" cy="2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867"/>
            </a:lvl1pPr>
            <a:lvl2pPr marL="1219170" lvl="1" indent="-4317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828754" lvl="2" indent="-4317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2438339" lvl="3" indent="-4317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3047924" lvl="4" indent="-4317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3657509" lvl="5" indent="-4317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4267093" lvl="6" indent="-4317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4876678" lvl="7" indent="-4317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5486263" lvl="8" indent="-4317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7016864" y="1797000"/>
            <a:ext cx="3812800" cy="3264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8" name="Google Shape;28;p4"/>
          <p:cNvGrpSpPr/>
          <p:nvPr/>
        </p:nvGrpSpPr>
        <p:grpSpPr>
          <a:xfrm>
            <a:off x="950967" y="5696400"/>
            <a:ext cx="2213400" cy="738800"/>
            <a:chOff x="439750" y="360325"/>
            <a:chExt cx="1660050" cy="554100"/>
          </a:xfrm>
        </p:grpSpPr>
        <p:sp>
          <p:nvSpPr>
            <p:cNvPr id="29" name="Google Shape;29;p4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020730" y="-1433367"/>
            <a:ext cx="3567535" cy="361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6331167" y="1659733"/>
            <a:ext cx="4900800" cy="44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960033" y="1659735"/>
            <a:ext cx="4900800" cy="44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867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960033" y="5775351"/>
            <a:ext cx="2213400" cy="738800"/>
            <a:chOff x="439750" y="360325"/>
            <a:chExt cx="1660050" cy="554100"/>
          </a:xfrm>
        </p:grpSpPr>
        <p:sp>
          <p:nvSpPr>
            <p:cNvPr id="39" name="Google Shape;39;p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951000" y="7236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00000">
            <a:off x="9933335" y="-2811236"/>
            <a:ext cx="3097488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7">
            <a:off x="8154689" y="-890747"/>
            <a:ext cx="5867252" cy="346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585683" y="3496347"/>
            <a:ext cx="3097488" cy="6858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6"/>
          <p:cNvGrpSpPr/>
          <p:nvPr/>
        </p:nvGrpSpPr>
        <p:grpSpPr>
          <a:xfrm>
            <a:off x="11143193" y="3125301"/>
            <a:ext cx="1048800" cy="3555033"/>
            <a:chOff x="8357395" y="2343975"/>
            <a:chExt cx="786600" cy="2666275"/>
          </a:xfrm>
        </p:grpSpPr>
        <p:sp>
          <p:nvSpPr>
            <p:cNvPr id="49" name="Google Shape;49;p6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499997">
            <a:off x="-2576799" y="4973105"/>
            <a:ext cx="5867252" cy="3460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9">
            <a:off x="-5384631" y="-5083245"/>
            <a:ext cx="10209667" cy="1191416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5908167" y="4400367"/>
            <a:ext cx="53328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908167" y="1594233"/>
            <a:ext cx="5332800" cy="2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>
            <a:spLocks noGrp="1"/>
          </p:cNvSpPr>
          <p:nvPr>
            <p:ph type="pic" idx="2"/>
          </p:nvPr>
        </p:nvSpPr>
        <p:spPr>
          <a:xfrm>
            <a:off x="853233" y="1285400"/>
            <a:ext cx="4757600" cy="42872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pic>
        <p:nvPicPr>
          <p:cNvPr id="60" name="Google Shape;6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93135" flipH="1">
            <a:off x="10063024" y="-1089701"/>
            <a:ext cx="3567539" cy="361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771400" y="1607000"/>
            <a:ext cx="8649200" cy="36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 rot="5400000">
            <a:off x="5564109" y="4111534"/>
            <a:ext cx="1048800" cy="3555033"/>
            <a:chOff x="8357395" y="2343975"/>
            <a:chExt cx="786600" cy="2666275"/>
          </a:xfrm>
        </p:grpSpPr>
        <p:sp>
          <p:nvSpPr>
            <p:cNvPr id="65" name="Google Shape;65;p8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25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820582" y="-482533"/>
            <a:ext cx="11749383" cy="869156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1189884" y="1576800"/>
            <a:ext cx="4327200" cy="37044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5751317" y="1781133"/>
            <a:ext cx="5250800" cy="9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5751317" y="2998667"/>
            <a:ext cx="5250800" cy="20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 rot="5400000">
            <a:off x="9407193" y="4208134"/>
            <a:ext cx="1048800" cy="3555033"/>
            <a:chOff x="8357395" y="2343975"/>
            <a:chExt cx="786600" cy="2666275"/>
          </a:xfrm>
        </p:grpSpPr>
        <p:sp>
          <p:nvSpPr>
            <p:cNvPr id="76" name="Google Shape;76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457263" y="-837733"/>
            <a:ext cx="3567535" cy="361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1834400" y="4441167"/>
            <a:ext cx="8523200" cy="1703600"/>
          </a:xfrm>
          <a:prstGeom prst="rect">
            <a:avLst/>
          </a:prstGeom>
          <a:solidFill>
            <a:srgbClr val="00AB8D">
              <a:alpha val="32139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latin typeface="Aldrich"/>
                <a:ea typeface="Aldrich"/>
                <a:cs typeface="Aldrich"/>
                <a:sym typeface="Aldrich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2510800" y="1754800"/>
            <a:ext cx="71704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2510800" y="4372800"/>
            <a:ext cx="7170400" cy="6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33"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 flipH="1">
            <a:off x="1033984" y="2181867"/>
            <a:ext cx="1146400" cy="60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2506815" y="2288367"/>
            <a:ext cx="3443600" cy="4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 flipH="1">
            <a:off x="2506817" y="2719831"/>
            <a:ext cx="3443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1033984" y="4217700"/>
            <a:ext cx="1146400" cy="60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 flipH="1">
            <a:off x="2506815" y="4324104"/>
            <a:ext cx="3443600" cy="4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 flipH="1">
            <a:off x="2506817" y="4732037"/>
            <a:ext cx="3443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6281217" y="2181867"/>
            <a:ext cx="1146400" cy="60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7626384" y="2288367"/>
            <a:ext cx="3443600" cy="4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7626384" y="2719844"/>
            <a:ext cx="3443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6281217" y="4217700"/>
            <a:ext cx="1146400" cy="60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7626384" y="4324101"/>
            <a:ext cx="3443600" cy="49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7626384" y="4732033"/>
            <a:ext cx="3443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7570" y="-1192834"/>
            <a:ext cx="3567535" cy="36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9199212" y="-45294"/>
            <a:ext cx="6555832" cy="484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1006403" y="4507633"/>
            <a:ext cx="3567535" cy="36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9199212" y="2658807"/>
            <a:ext cx="6555832" cy="484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4918033" y="2090933"/>
            <a:ext cx="50168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2" hasCustomPrompt="1"/>
          </p:nvPr>
        </p:nvSpPr>
        <p:spPr>
          <a:xfrm>
            <a:off x="2056900" y="2049967"/>
            <a:ext cx="2789600" cy="2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4918033" y="4143433"/>
            <a:ext cx="5016800" cy="9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964794" y="-1192834"/>
            <a:ext cx="3567535" cy="36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 flipH="1">
            <a:off x="-3180287" y="-347894"/>
            <a:ext cx="6555832" cy="484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-3180287" y="2356207"/>
            <a:ext cx="6555832" cy="484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0013627" y="4507633"/>
            <a:ext cx="3567535" cy="3618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4"/>
          <p:cNvGrpSpPr/>
          <p:nvPr/>
        </p:nvGrpSpPr>
        <p:grpSpPr>
          <a:xfrm rot="5400000">
            <a:off x="7169493" y="-798799"/>
            <a:ext cx="1048800" cy="3555033"/>
            <a:chOff x="8357395" y="2343975"/>
            <a:chExt cx="786600" cy="2666275"/>
          </a:xfrm>
        </p:grpSpPr>
        <p:sp>
          <p:nvSpPr>
            <p:cNvPr id="117" name="Google Shape;117;p14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535400" y="1936151"/>
            <a:ext cx="64524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2" hasCustomPrompt="1"/>
          </p:nvPr>
        </p:nvSpPr>
        <p:spPr>
          <a:xfrm>
            <a:off x="8067400" y="1936167"/>
            <a:ext cx="2740400" cy="2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1535400" y="3916867"/>
            <a:ext cx="6452400" cy="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6239033" y="-3730753"/>
            <a:ext cx="10209665" cy="1191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9202034" y="1698619"/>
            <a:ext cx="5867253" cy="3460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5"/>
          <p:cNvGrpSpPr/>
          <p:nvPr/>
        </p:nvGrpSpPr>
        <p:grpSpPr>
          <a:xfrm>
            <a:off x="8330900" y="5623833"/>
            <a:ext cx="2213400" cy="738800"/>
            <a:chOff x="439750" y="360325"/>
            <a:chExt cx="1660050" cy="554100"/>
          </a:xfrm>
        </p:grpSpPr>
        <p:sp>
          <p:nvSpPr>
            <p:cNvPr id="129" name="Google Shape;129;p1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4853667" y="3012133"/>
            <a:ext cx="63872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4853667" y="719333"/>
            <a:ext cx="2736800" cy="2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4853667" y="5294033"/>
            <a:ext cx="6387200" cy="5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386633" y="420133"/>
            <a:ext cx="2213400" cy="738800"/>
            <a:chOff x="439750" y="360325"/>
            <a:chExt cx="1660050" cy="554100"/>
          </a:xfrm>
        </p:grpSpPr>
        <p:sp>
          <p:nvSpPr>
            <p:cNvPr id="138" name="Google Shape;138;p16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_1_2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5936767" y="2296167"/>
            <a:ext cx="34520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2"/>
          </p:nvPr>
        </p:nvSpPr>
        <p:spPr>
          <a:xfrm>
            <a:off x="5936768" y="2704051"/>
            <a:ext cx="34520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3"/>
          </p:nvPr>
        </p:nvSpPr>
        <p:spPr>
          <a:xfrm>
            <a:off x="5936767" y="4331929"/>
            <a:ext cx="34520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4"/>
          </p:nvPr>
        </p:nvSpPr>
        <p:spPr>
          <a:xfrm>
            <a:off x="5936768" y="4739867"/>
            <a:ext cx="34520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>
            <a:spLocks noGrp="1"/>
          </p:cNvSpPr>
          <p:nvPr>
            <p:ph type="pic" idx="5"/>
          </p:nvPr>
        </p:nvSpPr>
        <p:spPr>
          <a:xfrm>
            <a:off x="889367" y="1915733"/>
            <a:ext cx="4495600" cy="38804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grpSp>
        <p:nvGrpSpPr>
          <p:cNvPr id="149" name="Google Shape;149;p17"/>
          <p:cNvGrpSpPr/>
          <p:nvPr/>
        </p:nvGrpSpPr>
        <p:grpSpPr>
          <a:xfrm>
            <a:off x="9027633" y="5751800"/>
            <a:ext cx="2213400" cy="738800"/>
            <a:chOff x="439750" y="360325"/>
            <a:chExt cx="1660050" cy="554100"/>
          </a:xfrm>
        </p:grpSpPr>
        <p:sp>
          <p:nvSpPr>
            <p:cNvPr id="150" name="Google Shape;150;p17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606147">
            <a:off x="-2453529" y="3583109"/>
            <a:ext cx="5867247" cy="346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740687" flipH="1">
            <a:off x="-897977" y="-599435"/>
            <a:ext cx="2201553" cy="223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2318267" y="1883401"/>
            <a:ext cx="7510000" cy="2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2340984" y="4029917"/>
            <a:ext cx="7510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2133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066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>
            <a:spLocks noGrp="1"/>
          </p:cNvSpPr>
          <p:nvPr>
            <p:ph type="pic" idx="2"/>
          </p:nvPr>
        </p:nvSpPr>
        <p:spPr>
          <a:xfrm>
            <a:off x="6904551" y="1801667"/>
            <a:ext cx="1849200" cy="339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2356433" y="2962005"/>
            <a:ext cx="3945200" cy="1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2356448" y="2079681"/>
            <a:ext cx="3945200" cy="7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8896167" y="1698619"/>
            <a:ext cx="5867253" cy="346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>
            <a:spLocks noGrp="1"/>
          </p:cNvSpPr>
          <p:nvPr>
            <p:ph type="pic" idx="2"/>
          </p:nvPr>
        </p:nvSpPr>
        <p:spPr>
          <a:xfrm>
            <a:off x="2414133" y="1601500"/>
            <a:ext cx="3130400" cy="37360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0"/>
          <p:cNvSpPr txBox="1">
            <a:spLocks noGrp="1"/>
          </p:cNvSpPr>
          <p:nvPr>
            <p:ph type="subTitle" idx="1"/>
          </p:nvPr>
        </p:nvSpPr>
        <p:spPr>
          <a:xfrm>
            <a:off x="6258167" y="2962000"/>
            <a:ext cx="3945200" cy="1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6258181" y="2079681"/>
            <a:ext cx="3945200" cy="7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70" name="Google Shape;170;p20"/>
          <p:cNvGrpSpPr/>
          <p:nvPr/>
        </p:nvGrpSpPr>
        <p:grpSpPr>
          <a:xfrm rot="5400000">
            <a:off x="-155733" y="3059600"/>
            <a:ext cx="2213400" cy="738800"/>
            <a:chOff x="439750" y="360325"/>
            <a:chExt cx="1660050" cy="554100"/>
          </a:xfrm>
        </p:grpSpPr>
        <p:sp>
          <p:nvSpPr>
            <p:cNvPr id="171" name="Google Shape;171;p2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>
            <a:spLocks noGrp="1"/>
          </p:cNvSpPr>
          <p:nvPr>
            <p:ph type="pic" idx="2"/>
          </p:nvPr>
        </p:nvSpPr>
        <p:spPr>
          <a:xfrm>
            <a:off x="7135700" y="2067400"/>
            <a:ext cx="3157200" cy="17984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2318200" y="3023433"/>
            <a:ext cx="3983200" cy="1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2318200" y="2079667"/>
            <a:ext cx="3983200" cy="7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79" name="Google Shape;179;p21"/>
          <p:cNvGrpSpPr/>
          <p:nvPr/>
        </p:nvGrpSpPr>
        <p:grpSpPr>
          <a:xfrm>
            <a:off x="9365700" y="349933"/>
            <a:ext cx="2213400" cy="738800"/>
            <a:chOff x="439750" y="360325"/>
            <a:chExt cx="1660050" cy="554100"/>
          </a:xfrm>
        </p:grpSpPr>
        <p:sp>
          <p:nvSpPr>
            <p:cNvPr id="180" name="Google Shape;180;p2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2682000" y="4403272"/>
            <a:ext cx="68280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2682000" y="2114933"/>
            <a:ext cx="6828000" cy="21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3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 flipH="1">
            <a:off x="-1010783" y="-2811236"/>
            <a:ext cx="3097488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00000">
            <a:off x="9933335" y="-2811236"/>
            <a:ext cx="3097488" cy="68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1239504" y="4610733"/>
            <a:ext cx="3567535" cy="36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863897" y="4610733"/>
            <a:ext cx="3567535" cy="36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900003" flipH="1">
            <a:off x="-2001899" y="-890747"/>
            <a:ext cx="5867252" cy="346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97">
            <a:off x="8154689" y="-890747"/>
            <a:ext cx="5867252" cy="3460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500000" flipH="1">
            <a:off x="-2692790" y="2624625"/>
            <a:ext cx="6555835" cy="4849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5"/>
          <p:cNvGrpSpPr/>
          <p:nvPr/>
        </p:nvGrpSpPr>
        <p:grpSpPr>
          <a:xfrm>
            <a:off x="3429000" y="5873733"/>
            <a:ext cx="2213400" cy="738800"/>
            <a:chOff x="439750" y="360325"/>
            <a:chExt cx="1660050" cy="554100"/>
          </a:xfrm>
        </p:grpSpPr>
        <p:sp>
          <p:nvSpPr>
            <p:cNvPr id="203" name="Google Shape;203;p2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 flipH="1">
            <a:off x="10642560" y="1425283"/>
            <a:ext cx="3567537" cy="361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00000" flipH="1">
            <a:off x="-2326940" y="-1967593"/>
            <a:ext cx="6555835" cy="484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848863" y="-1363200"/>
            <a:ext cx="3567535" cy="361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7521911" y="4264807"/>
            <a:ext cx="6555835" cy="484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500000">
            <a:off x="-1885756" y="4264807"/>
            <a:ext cx="6555835" cy="484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54537" y="-1363200"/>
            <a:ext cx="3567535" cy="36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848863" y="-1363200"/>
            <a:ext cx="3567535" cy="361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711981" y="328151"/>
            <a:ext cx="8707632" cy="644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659313">
            <a:off x="-994577" y="5317532"/>
            <a:ext cx="2201553" cy="223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7570211" y="-2031359"/>
            <a:ext cx="6555835" cy="4849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9"/>
          <p:cNvGrpSpPr/>
          <p:nvPr/>
        </p:nvGrpSpPr>
        <p:grpSpPr>
          <a:xfrm>
            <a:off x="516300" y="436233"/>
            <a:ext cx="2213400" cy="738800"/>
            <a:chOff x="439750" y="360325"/>
            <a:chExt cx="1660050" cy="554100"/>
          </a:xfrm>
        </p:grpSpPr>
        <p:sp>
          <p:nvSpPr>
            <p:cNvPr id="229" name="Google Shape;229;p2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8" flipH="1">
            <a:off x="6983817" y="-1277704"/>
            <a:ext cx="8707633" cy="644146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1167804" y="4545033"/>
            <a:ext cx="3567535" cy="361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960033" y="1672800"/>
            <a:ext cx="10290000" cy="13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6223680" y="-3341433"/>
            <a:ext cx="8843369" cy="654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500000">
            <a:off x="-2966121" y="3651500"/>
            <a:ext cx="8843369" cy="65418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31"/>
          <p:cNvGrpSpPr/>
          <p:nvPr/>
        </p:nvGrpSpPr>
        <p:grpSpPr>
          <a:xfrm rot="5400000">
            <a:off x="10326633" y="4438351"/>
            <a:ext cx="2213400" cy="738800"/>
            <a:chOff x="439750" y="360325"/>
            <a:chExt cx="1660050" cy="554100"/>
          </a:xfrm>
        </p:grpSpPr>
        <p:sp>
          <p:nvSpPr>
            <p:cNvPr id="244" name="Google Shape;244;p3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>
            <a:spLocks noGrp="1"/>
          </p:cNvSpPr>
          <p:nvPr>
            <p:ph type="subTitle" idx="1"/>
          </p:nvPr>
        </p:nvSpPr>
        <p:spPr>
          <a:xfrm>
            <a:off x="1102967" y="3668501"/>
            <a:ext cx="3010800" cy="6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2"/>
          </p:nvPr>
        </p:nvSpPr>
        <p:spPr>
          <a:xfrm>
            <a:off x="1102967" y="4303619"/>
            <a:ext cx="3010800" cy="96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3"/>
          </p:nvPr>
        </p:nvSpPr>
        <p:spPr>
          <a:xfrm>
            <a:off x="4590600" y="3668501"/>
            <a:ext cx="3010800" cy="6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4"/>
          </p:nvPr>
        </p:nvSpPr>
        <p:spPr>
          <a:xfrm>
            <a:off x="4590600" y="4303619"/>
            <a:ext cx="3010800" cy="96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5"/>
          </p:nvPr>
        </p:nvSpPr>
        <p:spPr>
          <a:xfrm>
            <a:off x="8078233" y="3668501"/>
            <a:ext cx="3010800" cy="63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6"/>
          </p:nvPr>
        </p:nvSpPr>
        <p:spPr>
          <a:xfrm>
            <a:off x="8078232" y="4303619"/>
            <a:ext cx="3010800" cy="96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7705544" y="4621425"/>
            <a:ext cx="6555835" cy="484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500000">
            <a:off x="-1702123" y="4621425"/>
            <a:ext cx="6555835" cy="484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00000" flipH="1">
            <a:off x="-1911956" y="-2573842"/>
            <a:ext cx="6555835" cy="484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7495711" y="-2573842"/>
            <a:ext cx="6555835" cy="484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>
            <a:spLocks noGrp="1"/>
          </p:cNvSpPr>
          <p:nvPr>
            <p:ph type="subTitle" idx="1"/>
          </p:nvPr>
        </p:nvSpPr>
        <p:spPr>
          <a:xfrm>
            <a:off x="950969" y="3895900"/>
            <a:ext cx="32952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2"/>
          </p:nvPr>
        </p:nvSpPr>
        <p:spPr>
          <a:xfrm>
            <a:off x="950967" y="4391069"/>
            <a:ext cx="3295200" cy="15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3"/>
          </p:nvPr>
        </p:nvSpPr>
        <p:spPr>
          <a:xfrm>
            <a:off x="4448400" y="3083100"/>
            <a:ext cx="32952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4"/>
          </p:nvPr>
        </p:nvSpPr>
        <p:spPr>
          <a:xfrm>
            <a:off x="4448400" y="3578269"/>
            <a:ext cx="3295200" cy="15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5"/>
          </p:nvPr>
        </p:nvSpPr>
        <p:spPr>
          <a:xfrm>
            <a:off x="7945833" y="3895900"/>
            <a:ext cx="32952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6"/>
          </p:nvPr>
        </p:nvSpPr>
        <p:spPr>
          <a:xfrm>
            <a:off x="7945833" y="4391069"/>
            <a:ext cx="3295200" cy="15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4537" y="-1363200"/>
            <a:ext cx="3567535" cy="36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6303">
            <a:off x="4575219" y="4035343"/>
            <a:ext cx="3097491" cy="68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6304">
            <a:off x="3312685" y="5298868"/>
            <a:ext cx="5867257" cy="346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848863" y="-1363200"/>
            <a:ext cx="3567535" cy="361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>
            <a:spLocks noGrp="1"/>
          </p:cNvSpPr>
          <p:nvPr>
            <p:ph type="title" hasCustomPrompt="1"/>
          </p:nvPr>
        </p:nvSpPr>
        <p:spPr>
          <a:xfrm>
            <a:off x="2756351" y="4585800"/>
            <a:ext cx="3326800" cy="111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Char char="+"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6000"/>
            </a:lvl9pPr>
          </a:lstStyle>
          <a:p>
            <a:r>
              <a:t>xx%</a:t>
            </a:r>
          </a:p>
        </p:txBody>
      </p:sp>
      <p:sp>
        <p:nvSpPr>
          <p:cNvPr id="276" name="Google Shape;276;p34"/>
          <p:cNvSpPr txBox="1">
            <a:spLocks noGrp="1"/>
          </p:cNvSpPr>
          <p:nvPr>
            <p:ph type="title" idx="2" hasCustomPrompt="1"/>
          </p:nvPr>
        </p:nvSpPr>
        <p:spPr>
          <a:xfrm>
            <a:off x="2756351" y="1889167"/>
            <a:ext cx="3326800" cy="111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77" name="Google Shape;277;p34"/>
          <p:cNvSpPr txBox="1">
            <a:spLocks noGrp="1"/>
          </p:cNvSpPr>
          <p:nvPr>
            <p:ph type="title" idx="3" hasCustomPrompt="1"/>
          </p:nvPr>
        </p:nvSpPr>
        <p:spPr>
          <a:xfrm>
            <a:off x="2756351" y="3237500"/>
            <a:ext cx="3326800" cy="111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"/>
          </p:nvPr>
        </p:nvSpPr>
        <p:spPr>
          <a:xfrm>
            <a:off x="6369733" y="4790400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4"/>
          </p:nvPr>
        </p:nvSpPr>
        <p:spPr>
          <a:xfrm>
            <a:off x="6369733" y="3442100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5"/>
          </p:nvPr>
        </p:nvSpPr>
        <p:spPr>
          <a:xfrm>
            <a:off x="6369733" y="2093767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 idx="6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-5601196" y="776618"/>
            <a:ext cx="10209661" cy="11914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>
            <a:spLocks noGrp="1"/>
          </p:cNvSpPr>
          <p:nvPr>
            <p:ph type="subTitle" idx="1"/>
          </p:nvPr>
        </p:nvSpPr>
        <p:spPr>
          <a:xfrm>
            <a:off x="952059" y="2837060"/>
            <a:ext cx="28976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2"/>
          </p:nvPr>
        </p:nvSpPr>
        <p:spPr>
          <a:xfrm>
            <a:off x="952047" y="1911500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3"/>
          </p:nvPr>
        </p:nvSpPr>
        <p:spPr>
          <a:xfrm>
            <a:off x="2799743" y="4686400"/>
            <a:ext cx="2897600" cy="4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4"/>
          </p:nvPr>
        </p:nvSpPr>
        <p:spPr>
          <a:xfrm>
            <a:off x="2799729" y="5093135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5"/>
          </p:nvPr>
        </p:nvSpPr>
        <p:spPr>
          <a:xfrm>
            <a:off x="4647519" y="2837064"/>
            <a:ext cx="28972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6"/>
          </p:nvPr>
        </p:nvSpPr>
        <p:spPr>
          <a:xfrm>
            <a:off x="4647200" y="1911500"/>
            <a:ext cx="28972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7"/>
          </p:nvPr>
        </p:nvSpPr>
        <p:spPr>
          <a:xfrm>
            <a:off x="6494679" y="4686400"/>
            <a:ext cx="2897600" cy="4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8"/>
          </p:nvPr>
        </p:nvSpPr>
        <p:spPr>
          <a:xfrm>
            <a:off x="6494667" y="5093135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898983" y="2992281"/>
            <a:ext cx="3097488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499997">
            <a:off x="-1890099" y="4469038"/>
            <a:ext cx="5867252" cy="3460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5"/>
          <p:cNvGrpSpPr/>
          <p:nvPr/>
        </p:nvGrpSpPr>
        <p:grpSpPr>
          <a:xfrm>
            <a:off x="586333" y="480433"/>
            <a:ext cx="2213400" cy="738800"/>
            <a:chOff x="439750" y="360325"/>
            <a:chExt cx="1660050" cy="554100"/>
          </a:xfrm>
        </p:grpSpPr>
        <p:sp>
          <p:nvSpPr>
            <p:cNvPr id="297" name="Google Shape;297;p3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pic>
        <p:nvPicPr>
          <p:cNvPr id="300" name="Google Shape;3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9457263" y="-373234"/>
            <a:ext cx="3567535" cy="36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565048" y="312051"/>
            <a:ext cx="8707632" cy="644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_1_4_2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>
            <a:spLocks noGrp="1"/>
          </p:cNvSpPr>
          <p:nvPr>
            <p:ph type="subTitle" idx="1"/>
          </p:nvPr>
        </p:nvSpPr>
        <p:spPr>
          <a:xfrm>
            <a:off x="2861800" y="2179672"/>
            <a:ext cx="2897600" cy="91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2"/>
          </p:nvPr>
        </p:nvSpPr>
        <p:spPr>
          <a:xfrm>
            <a:off x="2861784" y="3008683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3"/>
          </p:nvPr>
        </p:nvSpPr>
        <p:spPr>
          <a:xfrm>
            <a:off x="2861800" y="4159671"/>
            <a:ext cx="2897600" cy="91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4"/>
          </p:nvPr>
        </p:nvSpPr>
        <p:spPr>
          <a:xfrm>
            <a:off x="2861784" y="4988749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5"/>
          </p:nvPr>
        </p:nvSpPr>
        <p:spPr>
          <a:xfrm>
            <a:off x="8343439" y="2179672"/>
            <a:ext cx="2897600" cy="91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6"/>
          </p:nvPr>
        </p:nvSpPr>
        <p:spPr>
          <a:xfrm>
            <a:off x="8343433" y="3008683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7"/>
          </p:nvPr>
        </p:nvSpPr>
        <p:spPr>
          <a:xfrm>
            <a:off x="8343439" y="4159671"/>
            <a:ext cx="2897600" cy="91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subTitle" idx="8"/>
          </p:nvPr>
        </p:nvSpPr>
        <p:spPr>
          <a:xfrm>
            <a:off x="8343433" y="4988749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4312193" y="5235531"/>
            <a:ext cx="3567537" cy="361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3_1_4_2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>
            <a:spLocks noGrp="1"/>
          </p:cNvSpPr>
          <p:nvPr>
            <p:ph type="subTitle" idx="1"/>
          </p:nvPr>
        </p:nvSpPr>
        <p:spPr>
          <a:xfrm>
            <a:off x="2668785" y="2136195"/>
            <a:ext cx="28976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17" name="Google Shape;317;p37"/>
          <p:cNvSpPr txBox="1">
            <a:spLocks noGrp="1"/>
          </p:cNvSpPr>
          <p:nvPr>
            <p:ph type="subTitle" idx="2"/>
          </p:nvPr>
        </p:nvSpPr>
        <p:spPr>
          <a:xfrm>
            <a:off x="2668784" y="2541683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18" name="Google Shape;318;p37"/>
          <p:cNvSpPr txBox="1">
            <a:spLocks noGrp="1"/>
          </p:cNvSpPr>
          <p:nvPr>
            <p:ph type="subTitle" idx="3"/>
          </p:nvPr>
        </p:nvSpPr>
        <p:spPr>
          <a:xfrm>
            <a:off x="4647168" y="4116283"/>
            <a:ext cx="28976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subTitle" idx="4"/>
          </p:nvPr>
        </p:nvSpPr>
        <p:spPr>
          <a:xfrm>
            <a:off x="4647167" y="4524216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subTitle" idx="5"/>
          </p:nvPr>
        </p:nvSpPr>
        <p:spPr>
          <a:xfrm>
            <a:off x="6628116" y="2136195"/>
            <a:ext cx="28976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1" name="Google Shape;321;p37"/>
          <p:cNvSpPr txBox="1">
            <a:spLocks noGrp="1"/>
          </p:cNvSpPr>
          <p:nvPr>
            <p:ph type="subTitle" idx="6"/>
          </p:nvPr>
        </p:nvSpPr>
        <p:spPr>
          <a:xfrm>
            <a:off x="6628116" y="2541683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22" name="Google Shape;322;p37"/>
          <p:cNvSpPr txBox="1">
            <a:spLocks noGrp="1"/>
          </p:cNvSpPr>
          <p:nvPr>
            <p:ph type="subTitle" idx="7"/>
          </p:nvPr>
        </p:nvSpPr>
        <p:spPr>
          <a:xfrm>
            <a:off x="8342116" y="4116261"/>
            <a:ext cx="28976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8"/>
          </p:nvPr>
        </p:nvSpPr>
        <p:spPr>
          <a:xfrm>
            <a:off x="8342116" y="4521749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9"/>
          </p:nvPr>
        </p:nvSpPr>
        <p:spPr>
          <a:xfrm>
            <a:off x="952219" y="4116283"/>
            <a:ext cx="28976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13"/>
          </p:nvPr>
        </p:nvSpPr>
        <p:spPr>
          <a:xfrm>
            <a:off x="952217" y="4524216"/>
            <a:ext cx="2897600" cy="7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4667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7">
            <a:off x="8154689" y="-890747"/>
            <a:ext cx="5867252" cy="346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00003" flipH="1">
            <a:off x="-2001899" y="-890747"/>
            <a:ext cx="5867252" cy="346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6304">
            <a:off x="3312685" y="5298868"/>
            <a:ext cx="5867257" cy="346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>
            <a:spLocks noGrp="1"/>
          </p:cNvSpPr>
          <p:nvPr>
            <p:ph type="subTitle" idx="1"/>
          </p:nvPr>
        </p:nvSpPr>
        <p:spPr>
          <a:xfrm>
            <a:off x="8067967" y="3328281"/>
            <a:ext cx="28140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2"/>
          </p:nvPr>
        </p:nvSpPr>
        <p:spPr>
          <a:xfrm>
            <a:off x="8067967" y="3748599"/>
            <a:ext cx="28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34" name="Google Shape;334;p38"/>
          <p:cNvSpPr txBox="1">
            <a:spLocks noGrp="1"/>
          </p:cNvSpPr>
          <p:nvPr>
            <p:ph type="subTitle" idx="3"/>
          </p:nvPr>
        </p:nvSpPr>
        <p:spPr>
          <a:xfrm>
            <a:off x="8067967" y="1829867"/>
            <a:ext cx="28140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subTitle" idx="4"/>
          </p:nvPr>
        </p:nvSpPr>
        <p:spPr>
          <a:xfrm>
            <a:off x="8067967" y="2250169"/>
            <a:ext cx="28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subTitle" idx="5"/>
          </p:nvPr>
        </p:nvSpPr>
        <p:spPr>
          <a:xfrm>
            <a:off x="8067967" y="4826696"/>
            <a:ext cx="2814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6"/>
          </p:nvPr>
        </p:nvSpPr>
        <p:spPr>
          <a:xfrm>
            <a:off x="8067967" y="5247000"/>
            <a:ext cx="28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7"/>
          </p:nvPr>
        </p:nvSpPr>
        <p:spPr>
          <a:xfrm>
            <a:off x="2648767" y="1829867"/>
            <a:ext cx="28140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8"/>
          </p:nvPr>
        </p:nvSpPr>
        <p:spPr>
          <a:xfrm>
            <a:off x="2648767" y="2250169"/>
            <a:ext cx="28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9"/>
          </p:nvPr>
        </p:nvSpPr>
        <p:spPr>
          <a:xfrm>
            <a:off x="2648767" y="3328281"/>
            <a:ext cx="28140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13"/>
          </p:nvPr>
        </p:nvSpPr>
        <p:spPr>
          <a:xfrm>
            <a:off x="2648767" y="3748599"/>
            <a:ext cx="28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subTitle" idx="14"/>
          </p:nvPr>
        </p:nvSpPr>
        <p:spPr>
          <a:xfrm>
            <a:off x="2648767" y="4826700"/>
            <a:ext cx="2814000" cy="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subTitle" idx="15"/>
          </p:nvPr>
        </p:nvSpPr>
        <p:spPr>
          <a:xfrm>
            <a:off x="2648767" y="5247000"/>
            <a:ext cx="28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4667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659313">
            <a:off x="-994577" y="5317532"/>
            <a:ext cx="2201553" cy="223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74223">
            <a:off x="7821362" y="-2322641"/>
            <a:ext cx="6555833" cy="4849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25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>
            <a:spLocks noGrp="1"/>
          </p:cNvSpPr>
          <p:nvPr>
            <p:ph type="subTitle" idx="1"/>
          </p:nvPr>
        </p:nvSpPr>
        <p:spPr>
          <a:xfrm>
            <a:off x="5169267" y="2385000"/>
            <a:ext cx="4747600" cy="1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50" name="Google Shape;350;p39"/>
          <p:cNvSpPr txBox="1"/>
          <p:nvPr/>
        </p:nvSpPr>
        <p:spPr>
          <a:xfrm>
            <a:off x="5169267" y="4697667"/>
            <a:ext cx="48844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&amp; images by </a:t>
            </a:r>
            <a:r>
              <a:rPr lang="en" sz="16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5089833" y="739933"/>
            <a:ext cx="6151200" cy="14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93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380435" y="-659683"/>
            <a:ext cx="6791832" cy="8177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9"/>
          <p:cNvGrpSpPr/>
          <p:nvPr/>
        </p:nvGrpSpPr>
        <p:grpSpPr>
          <a:xfrm>
            <a:off x="2411133" y="349933"/>
            <a:ext cx="2213400" cy="738800"/>
            <a:chOff x="439750" y="360325"/>
            <a:chExt cx="1660050" cy="554100"/>
          </a:xfrm>
        </p:grpSpPr>
        <p:sp>
          <p:nvSpPr>
            <p:cNvPr id="354" name="Google Shape;354;p3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7" name="Google Shape;357;p39"/>
          <p:cNvGrpSpPr/>
          <p:nvPr/>
        </p:nvGrpSpPr>
        <p:grpSpPr>
          <a:xfrm>
            <a:off x="10748360" y="2705734"/>
            <a:ext cx="1048800" cy="3555033"/>
            <a:chOff x="8357395" y="2343975"/>
            <a:chExt cx="786600" cy="2666275"/>
          </a:xfrm>
        </p:grpSpPr>
        <p:sp>
          <p:nvSpPr>
            <p:cNvPr id="358" name="Google Shape;358;p3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00000" flipH="1">
            <a:off x="5989440" y="1529110"/>
            <a:ext cx="10209661" cy="119141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683000" y="349933"/>
            <a:ext cx="2213400" cy="7388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482533"/>
            <a:ext cx="12192004" cy="86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5007460" y="-5117223"/>
            <a:ext cx="10209661" cy="119141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9027633" y="5751800"/>
            <a:ext cx="2213400" cy="7388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4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1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88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74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34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4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3" userDrawn="1">
          <p15:clr>
            <a:srgbClr val="EA4335"/>
          </p15:clr>
        </p15:guide>
        <p15:guide id="2" pos="599" userDrawn="1">
          <p15:clr>
            <a:srgbClr val="EA4335"/>
          </p15:clr>
        </p15:guide>
        <p15:guide id="3" pos="7081" userDrawn="1">
          <p15:clr>
            <a:srgbClr val="EA4335"/>
          </p15:clr>
        </p15:guide>
        <p15:guide id="4" orient="horz" pos="3871" userDrawn="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22283" y="-386513"/>
            <a:ext cx="6978737" cy="803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805412" y="4678334"/>
            <a:ext cx="8245467" cy="486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36165" y="-532799"/>
            <a:ext cx="6791832" cy="81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764" y="-2827259"/>
            <a:ext cx="8245467" cy="48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3411400" y="1978985"/>
            <a:ext cx="5369200" cy="31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100" dirty="0">
                <a:solidFill>
                  <a:srgbClr val="FFFFFF"/>
                </a:solidFill>
              </a:rPr>
              <a:t>Ransomware</a:t>
            </a:r>
            <a:br>
              <a:rPr lang="en" sz="6100" dirty="0">
                <a:solidFill>
                  <a:srgbClr val="FFFFFF"/>
                </a:solidFill>
              </a:rPr>
            </a:br>
            <a:endParaRPr lang="en" sz="6500">
              <a:solidFill>
                <a:schemeClr val="accent1"/>
              </a:solidFill>
            </a:endParaRPr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1"/>
          </p:nvPr>
        </p:nvSpPr>
        <p:spPr>
          <a:xfrm>
            <a:off x="3411400" y="4726667"/>
            <a:ext cx="5369200" cy="58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50" dirty="0">
                <a:solidFill>
                  <a:schemeClr val="bg1"/>
                </a:solidFill>
              </a:rPr>
              <a:t>Presented by: Jesus Rendon y Esteban Lobo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red background with a lock and gears&#10;&#10;Description automatically generated">
            <a:extLst>
              <a:ext uri="{FF2B5EF4-FFF2-40B4-BE49-F238E27FC236}">
                <a16:creationId xmlns:a16="http://schemas.microsoft.com/office/drawing/2014/main" id="{74AD0203-428D-9072-ECED-C1679E36E7C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9680" r="19680"/>
          <a:stretch/>
        </p:blipFill>
        <p:spPr/>
      </p:pic>
      <p:sp>
        <p:nvSpPr>
          <p:cNvPr id="10" name="Google Shape;435;p49">
            <a:extLst>
              <a:ext uri="{FF2B5EF4-FFF2-40B4-BE49-F238E27FC236}">
                <a16:creationId xmlns:a16="http://schemas.microsoft.com/office/drawing/2014/main" id="{A7DAC2F9-2481-67EA-9AFC-18CFE3132B68}"/>
              </a:ext>
            </a:extLst>
          </p:cNvPr>
          <p:cNvSpPr txBox="1">
            <a:spLocks noGrp="1"/>
          </p:cNvSpPr>
          <p:nvPr/>
        </p:nvSpPr>
        <p:spPr>
          <a:xfrm>
            <a:off x="5708092" y="847019"/>
            <a:ext cx="3679308" cy="73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" dirty="0"/>
              <a:t>Que es?</a:t>
            </a:r>
          </a:p>
        </p:txBody>
      </p:sp>
      <p:sp>
        <p:nvSpPr>
          <p:cNvPr id="13" name="Google Shape;436;p49">
            <a:extLst>
              <a:ext uri="{FF2B5EF4-FFF2-40B4-BE49-F238E27FC236}">
                <a16:creationId xmlns:a16="http://schemas.microsoft.com/office/drawing/2014/main" id="{D5FCF350-BA11-5293-81A3-C35CE4CCBB87}"/>
              </a:ext>
            </a:extLst>
          </p:cNvPr>
          <p:cNvSpPr txBox="1">
            <a:spLocks noGrp="1"/>
          </p:cNvSpPr>
          <p:nvPr/>
        </p:nvSpPr>
        <p:spPr>
          <a:xfrm>
            <a:off x="5708092" y="1832056"/>
            <a:ext cx="5174551" cy="29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dvent Pro Medium"/>
              <a:buNone/>
              <a:defRPr sz="16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just"/>
            <a:r>
              <a:rPr lang="en" sz="1800" dirty="0"/>
              <a:t>El ransomware es un </a:t>
            </a:r>
            <a:r>
              <a:rPr lang="en" sz="1800" err="1"/>
              <a:t>tipo</a:t>
            </a:r>
            <a:r>
              <a:rPr lang="en" sz="1800" dirty="0"/>
              <a:t> de malware que </a:t>
            </a:r>
            <a:r>
              <a:rPr lang="en" sz="1800" err="1"/>
              <a:t>cifra</a:t>
            </a:r>
            <a:r>
              <a:rPr lang="en" sz="1800" dirty="0"/>
              <a:t> </a:t>
            </a:r>
            <a:r>
              <a:rPr lang="en" sz="1800" err="1"/>
              <a:t>los</a:t>
            </a:r>
            <a:r>
              <a:rPr lang="en" sz="1800" dirty="0"/>
              <a:t> </a:t>
            </a:r>
            <a:r>
              <a:rPr lang="en" sz="1800" err="1"/>
              <a:t>archivos</a:t>
            </a:r>
            <a:r>
              <a:rPr lang="en" sz="1800" dirty="0"/>
              <a:t> de un </a:t>
            </a:r>
            <a:r>
              <a:rPr lang="en" sz="1800" err="1"/>
              <a:t>sistema</a:t>
            </a:r>
            <a:r>
              <a:rPr lang="en" sz="1800" dirty="0"/>
              <a:t> y </a:t>
            </a:r>
            <a:r>
              <a:rPr lang="en" sz="1800" err="1"/>
              <a:t>exige</a:t>
            </a:r>
            <a:r>
              <a:rPr lang="en" sz="1800" dirty="0"/>
              <a:t> un </a:t>
            </a:r>
            <a:r>
              <a:rPr lang="en" sz="1800" err="1"/>
              <a:t>rescate</a:t>
            </a:r>
            <a:r>
              <a:rPr lang="en" sz="1800" dirty="0"/>
              <a:t> para </a:t>
            </a:r>
            <a:r>
              <a:rPr lang="en" sz="1800" err="1"/>
              <a:t>su</a:t>
            </a:r>
            <a:r>
              <a:rPr lang="en" sz="1800" dirty="0"/>
              <a:t> </a:t>
            </a:r>
            <a:r>
              <a:rPr lang="en" sz="1800" err="1"/>
              <a:t>liberación</a:t>
            </a:r>
            <a:r>
              <a:rPr lang="en" sz="1800" dirty="0"/>
              <a:t>. </a:t>
            </a:r>
            <a:r>
              <a:rPr lang="en" sz="1800" err="1"/>
              <a:t>Comprender</a:t>
            </a:r>
            <a:r>
              <a:rPr lang="en" sz="1800" dirty="0"/>
              <a:t> </a:t>
            </a:r>
            <a:r>
              <a:rPr lang="en" sz="1800" err="1"/>
              <a:t>su</a:t>
            </a:r>
            <a:r>
              <a:rPr lang="en" sz="1800" dirty="0"/>
              <a:t> </a:t>
            </a:r>
            <a:r>
              <a:rPr lang="en" sz="1800" err="1"/>
              <a:t>funcionamiento</a:t>
            </a:r>
            <a:r>
              <a:rPr lang="en" sz="1800" dirty="0"/>
              <a:t> es crucial para </a:t>
            </a:r>
            <a:r>
              <a:rPr lang="en" sz="1800" err="1"/>
              <a:t>protegerse</a:t>
            </a:r>
            <a:r>
              <a:rPr lang="en" sz="1800" dirty="0"/>
              <a:t>. En </a:t>
            </a:r>
            <a:r>
              <a:rPr lang="en" sz="1800" err="1"/>
              <a:t>esta</a:t>
            </a:r>
            <a:r>
              <a:rPr lang="en" sz="1800" dirty="0"/>
              <a:t> </a:t>
            </a:r>
            <a:r>
              <a:rPr lang="en" sz="1800" err="1"/>
              <a:t>presentación</a:t>
            </a:r>
            <a:r>
              <a:rPr lang="en" sz="1800" dirty="0"/>
              <a:t>, </a:t>
            </a:r>
            <a:r>
              <a:rPr lang="en" sz="1800" err="1"/>
              <a:t>exploraremos</a:t>
            </a:r>
            <a:r>
              <a:rPr lang="en" sz="1800" dirty="0"/>
              <a:t> </a:t>
            </a:r>
            <a:r>
              <a:rPr lang="en" sz="1800" err="1"/>
              <a:t>qué</a:t>
            </a:r>
            <a:r>
              <a:rPr lang="en" sz="1800" dirty="0"/>
              <a:t> es </a:t>
            </a:r>
            <a:r>
              <a:rPr lang="en" sz="1800" err="1"/>
              <a:t>el</a:t>
            </a:r>
            <a:r>
              <a:rPr lang="en" sz="1800" dirty="0"/>
              <a:t> ransomware, </a:t>
            </a:r>
            <a:r>
              <a:rPr lang="en" sz="1800" err="1"/>
              <a:t>cómo</a:t>
            </a:r>
            <a:r>
              <a:rPr lang="en" sz="1800" dirty="0"/>
              <a:t> </a:t>
            </a:r>
            <a:r>
              <a:rPr lang="en" sz="1800" err="1"/>
              <a:t>actúa</a:t>
            </a:r>
            <a:r>
              <a:rPr lang="en" sz="1800" dirty="0"/>
              <a:t> y las </a:t>
            </a:r>
            <a:r>
              <a:rPr lang="en" sz="1800" err="1"/>
              <a:t>mejores</a:t>
            </a:r>
            <a:r>
              <a:rPr lang="en" sz="1800" dirty="0"/>
              <a:t> </a:t>
            </a:r>
            <a:r>
              <a:rPr lang="en" sz="1800" err="1"/>
              <a:t>prácticas</a:t>
            </a:r>
            <a:r>
              <a:rPr lang="en" sz="1800" dirty="0"/>
              <a:t> para </a:t>
            </a:r>
            <a:r>
              <a:rPr lang="en" sz="1800" err="1"/>
              <a:t>evitar</a:t>
            </a:r>
            <a:r>
              <a:rPr lang="en" sz="1800" dirty="0"/>
              <a:t> ser </a:t>
            </a:r>
            <a:r>
              <a:rPr lang="en" sz="1800" err="1"/>
              <a:t>víctima</a:t>
            </a:r>
            <a:r>
              <a:rPr lang="en" sz="1800" dirty="0"/>
              <a:t> de </a:t>
            </a:r>
            <a:r>
              <a:rPr lang="en" sz="1800" err="1"/>
              <a:t>este</a:t>
            </a:r>
            <a:r>
              <a:rPr lang="en" sz="1800" dirty="0"/>
              <a:t> </a:t>
            </a:r>
            <a:r>
              <a:rPr lang="en" sz="1800" err="1"/>
              <a:t>ataque</a:t>
            </a:r>
            <a:r>
              <a:rPr lang="en" sz="1800" dirty="0"/>
              <a:t>.</a:t>
            </a:r>
            <a:endParaRPr lang="en-US" sz="1800"/>
          </a:p>
          <a:p>
            <a:pPr marL="0" indent="0" algn="just"/>
            <a:endParaRPr lang="en" sz="1800" dirty="0"/>
          </a:p>
          <a:p>
            <a:pPr marL="0" indent="0" algn="just"/>
            <a:endParaRPr lang="e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A588B-38D7-C601-3FDD-9F7AAE0D38A4}"/>
              </a:ext>
            </a:extLst>
          </p:cNvPr>
          <p:cNvSpPr txBox="1"/>
          <p:nvPr/>
        </p:nvSpPr>
        <p:spPr>
          <a:xfrm>
            <a:off x="5702060" y="3804249"/>
            <a:ext cx="553240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dvent Pro Medium"/>
              </a:rPr>
              <a:t>El ransomware es un software </a:t>
            </a:r>
            <a:r>
              <a:rPr lang="en-US" dirty="0" err="1">
                <a:latin typeface="Advent Pro Medium"/>
              </a:rPr>
              <a:t>malicioso</a:t>
            </a:r>
            <a:r>
              <a:rPr lang="en-US" dirty="0">
                <a:latin typeface="Advent Pro Medium"/>
              </a:rPr>
              <a:t> que </a:t>
            </a:r>
            <a:r>
              <a:rPr lang="en-US" dirty="0" err="1">
                <a:latin typeface="Advent Pro Medium"/>
              </a:rPr>
              <a:t>bloquea</a:t>
            </a:r>
            <a:r>
              <a:rPr lang="en-US" dirty="0">
                <a:latin typeface="Advent Pro Medium"/>
              </a:rPr>
              <a:t> </a:t>
            </a:r>
            <a:r>
              <a:rPr lang="en-US" dirty="0" err="1">
                <a:latin typeface="Advent Pro Medium"/>
              </a:rPr>
              <a:t>el</a:t>
            </a:r>
            <a:r>
              <a:rPr lang="en-US" dirty="0">
                <a:latin typeface="Advent Pro Medium"/>
              </a:rPr>
              <a:t> </a:t>
            </a:r>
            <a:r>
              <a:rPr lang="en-US" dirty="0" err="1">
                <a:latin typeface="Advent Pro Medium"/>
              </a:rPr>
              <a:t>acceso</a:t>
            </a:r>
            <a:r>
              <a:rPr lang="en-US" dirty="0">
                <a:latin typeface="Advent Pro Medium"/>
              </a:rPr>
              <a:t> a </a:t>
            </a:r>
            <a:r>
              <a:rPr lang="en-US" dirty="0" err="1">
                <a:latin typeface="Advent Pro Medium"/>
              </a:rPr>
              <a:t>los</a:t>
            </a:r>
            <a:r>
              <a:rPr lang="en-US" dirty="0">
                <a:latin typeface="Advent Pro Medium"/>
              </a:rPr>
              <a:t> </a:t>
            </a:r>
            <a:r>
              <a:rPr lang="en-US" dirty="0" err="1">
                <a:latin typeface="Advent Pro Medium"/>
              </a:rPr>
              <a:t>datos</a:t>
            </a:r>
            <a:r>
              <a:rPr lang="en-US" dirty="0">
                <a:latin typeface="Advent Pro Medium"/>
              </a:rPr>
              <a:t> de un </a:t>
            </a:r>
            <a:r>
              <a:rPr lang="en-US" dirty="0" err="1">
                <a:latin typeface="Advent Pro Medium"/>
              </a:rPr>
              <a:t>usuario</a:t>
            </a:r>
            <a:r>
              <a:rPr lang="en-US" dirty="0">
                <a:latin typeface="Advent Pro Medium"/>
              </a:rPr>
              <a:t> o </a:t>
            </a:r>
            <a:r>
              <a:rPr lang="en-US" dirty="0" err="1">
                <a:latin typeface="Advent Pro Medium"/>
              </a:rPr>
              <a:t>sistema</a:t>
            </a:r>
            <a:r>
              <a:rPr lang="en-US" dirty="0">
                <a:latin typeface="Advent Pro Medium"/>
              </a:rPr>
              <a:t>. Los </a:t>
            </a:r>
            <a:r>
              <a:rPr lang="en-US" dirty="0" err="1">
                <a:latin typeface="Advent Pro Medium"/>
              </a:rPr>
              <a:t>atacantes</a:t>
            </a:r>
            <a:r>
              <a:rPr lang="en-US" dirty="0">
                <a:latin typeface="Advent Pro Medium"/>
              </a:rPr>
              <a:t> </a:t>
            </a:r>
            <a:r>
              <a:rPr lang="en-US" dirty="0" err="1">
                <a:latin typeface="Advent Pro Medium"/>
              </a:rPr>
              <a:t>piden</a:t>
            </a:r>
            <a:r>
              <a:rPr lang="en-US" dirty="0">
                <a:latin typeface="Advent Pro Medium"/>
              </a:rPr>
              <a:t> un </a:t>
            </a:r>
            <a:r>
              <a:rPr lang="en-US" dirty="0" err="1">
                <a:latin typeface="Advent Pro Medium"/>
              </a:rPr>
              <a:t>pago</a:t>
            </a:r>
            <a:r>
              <a:rPr lang="en-US" dirty="0">
                <a:latin typeface="Advent Pro Medium"/>
              </a:rPr>
              <a:t> para </a:t>
            </a:r>
            <a:r>
              <a:rPr lang="en-US" dirty="0" err="1">
                <a:latin typeface="Advent Pro Medium"/>
              </a:rPr>
              <a:t>restaurar</a:t>
            </a:r>
            <a:r>
              <a:rPr lang="en-US" dirty="0">
                <a:latin typeface="Advent Pro Medium"/>
              </a:rPr>
              <a:t> </a:t>
            </a:r>
            <a:r>
              <a:rPr lang="en-US" dirty="0" err="1">
                <a:latin typeface="Advent Pro Medium"/>
              </a:rPr>
              <a:t>el</a:t>
            </a:r>
            <a:r>
              <a:rPr lang="en-US" dirty="0">
                <a:latin typeface="Advent Pro Medium"/>
              </a:rPr>
              <a:t> </a:t>
            </a:r>
            <a:r>
              <a:rPr lang="en-US" dirty="0" err="1">
                <a:latin typeface="Advent Pro Medium"/>
              </a:rPr>
              <a:t>acceso</a:t>
            </a:r>
            <a:r>
              <a:rPr lang="en-US" dirty="0">
                <a:latin typeface="Advent Pro Medium"/>
              </a:rPr>
              <a:t>. Este </a:t>
            </a:r>
            <a:r>
              <a:rPr lang="en-US" dirty="0" err="1">
                <a:latin typeface="Advent Pro Medium"/>
              </a:rPr>
              <a:t>tipo</a:t>
            </a:r>
            <a:r>
              <a:rPr lang="en-US" dirty="0">
                <a:latin typeface="Advent Pro Medium"/>
              </a:rPr>
              <a:t> de </a:t>
            </a:r>
            <a:r>
              <a:rPr lang="en-US" dirty="0" err="1">
                <a:latin typeface="Advent Pro Medium"/>
              </a:rPr>
              <a:t>ataque</a:t>
            </a:r>
            <a:r>
              <a:rPr lang="en-US" dirty="0">
                <a:latin typeface="Advent Pro Medium"/>
              </a:rPr>
              <a:t> </a:t>
            </a:r>
            <a:r>
              <a:rPr lang="en-US" dirty="0" err="1">
                <a:latin typeface="Advent Pro Medium"/>
              </a:rPr>
              <a:t>puede</a:t>
            </a:r>
            <a:r>
              <a:rPr lang="en-US" dirty="0">
                <a:latin typeface="Advent Pro Medium"/>
              </a:rPr>
              <a:t> </a:t>
            </a:r>
            <a:r>
              <a:rPr lang="en-US" dirty="0" err="1">
                <a:latin typeface="Advent Pro Medium"/>
              </a:rPr>
              <a:t>afectar</a:t>
            </a:r>
            <a:r>
              <a:rPr lang="en-US" dirty="0">
                <a:latin typeface="Advent Pro Medium"/>
              </a:rPr>
              <a:t> tanto a </a:t>
            </a:r>
            <a:r>
              <a:rPr lang="en-US" dirty="0" err="1">
                <a:latin typeface="Advent Pro Medium"/>
              </a:rPr>
              <a:t>individuos</a:t>
            </a:r>
            <a:r>
              <a:rPr lang="en-US" dirty="0">
                <a:latin typeface="Advent Pro Medium"/>
              </a:rPr>
              <a:t> </a:t>
            </a:r>
            <a:r>
              <a:rPr lang="en-US" dirty="0" err="1">
                <a:latin typeface="Advent Pro Medium"/>
              </a:rPr>
              <a:t>como</a:t>
            </a:r>
            <a:r>
              <a:rPr lang="en-US" dirty="0">
                <a:latin typeface="Advent Pro Medium"/>
              </a:rPr>
              <a:t> a </a:t>
            </a:r>
            <a:r>
              <a:rPr lang="en-US" dirty="0" err="1">
                <a:latin typeface="Advent Pro Medium"/>
              </a:rPr>
              <a:t>organizaciones</a:t>
            </a:r>
            <a:r>
              <a:rPr lang="en-US" dirty="0">
                <a:latin typeface="Advent Pro Medium"/>
              </a:rPr>
              <a:t>, </a:t>
            </a:r>
            <a:r>
              <a:rPr lang="en-US" dirty="0" err="1">
                <a:latin typeface="Advent Pro Medium"/>
              </a:rPr>
              <a:t>causando</a:t>
            </a:r>
            <a:r>
              <a:rPr lang="en-US" dirty="0">
                <a:latin typeface="Advent Pro Medium"/>
              </a:rPr>
              <a:t> </a:t>
            </a:r>
            <a:r>
              <a:rPr lang="en-US" dirty="0" err="1">
                <a:latin typeface="Advent Pro Medium"/>
              </a:rPr>
              <a:t>pérdidas</a:t>
            </a:r>
            <a:r>
              <a:rPr lang="en-US" dirty="0">
                <a:latin typeface="Advent Pro Medium"/>
              </a:rPr>
              <a:t> </a:t>
            </a:r>
            <a:r>
              <a:rPr lang="en-US" dirty="0" err="1">
                <a:latin typeface="Advent Pro Medium"/>
              </a:rPr>
              <a:t>económicas</a:t>
            </a:r>
            <a:r>
              <a:rPr lang="en-US" dirty="0">
                <a:latin typeface="Advent Pro Medium"/>
              </a:rPr>
              <a:t> y </a:t>
            </a:r>
            <a:r>
              <a:rPr lang="en-US" dirty="0" err="1">
                <a:latin typeface="Advent Pro Medium"/>
              </a:rPr>
              <a:t>daños</a:t>
            </a:r>
            <a:r>
              <a:rPr lang="en-US" dirty="0">
                <a:latin typeface="Advent Pro Medium"/>
              </a:rPr>
              <a:t> a la </a:t>
            </a:r>
            <a:r>
              <a:rPr lang="en-US" dirty="0" err="1">
                <a:latin typeface="Advent Pro Medium"/>
              </a:rPr>
              <a:t>reputación</a:t>
            </a:r>
            <a:r>
              <a:rPr lang="en-US" dirty="0">
                <a:latin typeface="Advent Pro Medium"/>
              </a:rPr>
              <a:t>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AFBA71-EA93-4700-8D1A-317A5299A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32" y="-1298"/>
            <a:ext cx="7239866" cy="68605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5"/>
          <p:cNvSpPr txBox="1">
            <a:spLocks noGrp="1"/>
          </p:cNvSpPr>
          <p:nvPr>
            <p:ph type="subTitle" idx="2"/>
          </p:nvPr>
        </p:nvSpPr>
        <p:spPr>
          <a:xfrm>
            <a:off x="7464118" y="2425881"/>
            <a:ext cx="4064830" cy="7204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600" b="1" dirty="0">
                <a:solidFill>
                  <a:schemeClr val="bg1"/>
                </a:solidFill>
              </a:rPr>
              <a:t>RaaS (Ransomware-as-a-Service)</a:t>
            </a:r>
            <a:r>
              <a:rPr lang="en" sz="1600" dirty="0">
                <a:solidFill>
                  <a:schemeClr val="bg1"/>
                </a:solidFill>
              </a:rPr>
              <a:t>: Ransomware </a:t>
            </a:r>
            <a:r>
              <a:rPr lang="en" sz="1600" dirty="0" err="1">
                <a:solidFill>
                  <a:schemeClr val="bg1"/>
                </a:solidFill>
              </a:rPr>
              <a:t>ofrecido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como</a:t>
            </a:r>
            <a:r>
              <a:rPr lang="en" sz="1600" dirty="0">
                <a:solidFill>
                  <a:schemeClr val="bg1"/>
                </a:solidFill>
              </a:rPr>
              <a:t> un </a:t>
            </a:r>
            <a:r>
              <a:rPr lang="en" sz="1600" dirty="0" err="1">
                <a:solidFill>
                  <a:schemeClr val="bg1"/>
                </a:solidFill>
              </a:rPr>
              <a:t>servicio</a:t>
            </a:r>
            <a:r>
              <a:rPr lang="en" sz="1600" dirty="0">
                <a:solidFill>
                  <a:schemeClr val="bg1"/>
                </a:solidFill>
              </a:rPr>
              <a:t> a </a:t>
            </a:r>
            <a:r>
              <a:rPr lang="en" sz="1600" dirty="0" err="1">
                <a:solidFill>
                  <a:schemeClr val="bg1"/>
                </a:solidFill>
              </a:rPr>
              <a:t>otros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criminales</a:t>
            </a:r>
            <a:r>
              <a:rPr lang="en" sz="1600" dirty="0">
                <a:solidFill>
                  <a:schemeClr val="bg1"/>
                </a:solidFill>
              </a:rPr>
              <a:t>, que </a:t>
            </a:r>
            <a:r>
              <a:rPr lang="en" sz="1600" dirty="0" err="1">
                <a:solidFill>
                  <a:schemeClr val="bg1"/>
                </a:solidFill>
              </a:rPr>
              <a:t>ejecutan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ataques</a:t>
            </a:r>
            <a:r>
              <a:rPr lang="en" sz="1600" dirty="0">
                <a:solidFill>
                  <a:schemeClr val="bg1"/>
                </a:solidFill>
              </a:rPr>
              <a:t> a </a:t>
            </a:r>
            <a:r>
              <a:rPr lang="en" sz="1600" dirty="0" err="1">
                <a:solidFill>
                  <a:schemeClr val="bg1"/>
                </a:solidFill>
              </a:rPr>
              <a:t>cambio</a:t>
            </a:r>
            <a:r>
              <a:rPr lang="en" sz="1600" dirty="0">
                <a:solidFill>
                  <a:schemeClr val="bg1"/>
                </a:solidFill>
              </a:rPr>
              <a:t> de </a:t>
            </a:r>
            <a:r>
              <a:rPr lang="en" sz="1600" dirty="0" err="1">
                <a:solidFill>
                  <a:schemeClr val="bg1"/>
                </a:solidFill>
              </a:rPr>
              <a:t>parte</a:t>
            </a:r>
            <a:r>
              <a:rPr lang="en" sz="1600" dirty="0">
                <a:solidFill>
                  <a:schemeClr val="bg1"/>
                </a:solidFill>
              </a:rPr>
              <a:t> del </a:t>
            </a:r>
            <a:r>
              <a:rPr lang="en" sz="1600" dirty="0" err="1">
                <a:solidFill>
                  <a:schemeClr val="bg1"/>
                </a:solidFill>
              </a:rPr>
              <a:t>rescate</a:t>
            </a:r>
            <a:r>
              <a:rPr lang="en" sz="16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7" name="Google Shape;1047;p65"/>
          <p:cNvSpPr txBox="1">
            <a:spLocks noGrp="1"/>
          </p:cNvSpPr>
          <p:nvPr>
            <p:ph type="subTitle" idx="4"/>
          </p:nvPr>
        </p:nvSpPr>
        <p:spPr>
          <a:xfrm>
            <a:off x="7464118" y="812433"/>
            <a:ext cx="2929018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600" b="1" dirty="0" err="1">
                <a:solidFill>
                  <a:schemeClr val="bg1"/>
                </a:solidFill>
              </a:rPr>
              <a:t>Doxware</a:t>
            </a:r>
            <a:r>
              <a:rPr lang="en" sz="1600" dirty="0">
                <a:solidFill>
                  <a:schemeClr val="bg1"/>
                </a:solidFill>
              </a:rPr>
              <a:t>: </a:t>
            </a:r>
            <a:r>
              <a:rPr lang="en" sz="1600" dirty="0" err="1">
                <a:solidFill>
                  <a:schemeClr val="bg1"/>
                </a:solidFill>
              </a:rPr>
              <a:t>Amenaza</a:t>
            </a:r>
            <a:r>
              <a:rPr lang="en" sz="1600" dirty="0">
                <a:solidFill>
                  <a:schemeClr val="bg1"/>
                </a:solidFill>
              </a:rPr>
              <a:t> con </a:t>
            </a:r>
            <a:r>
              <a:rPr lang="en" sz="1600" dirty="0" err="1">
                <a:solidFill>
                  <a:schemeClr val="bg1"/>
                </a:solidFill>
              </a:rPr>
              <a:t>divulgar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información</a:t>
            </a:r>
            <a:r>
              <a:rPr lang="en" sz="1600" dirty="0">
                <a:solidFill>
                  <a:schemeClr val="bg1"/>
                </a:solidFill>
              </a:rPr>
              <a:t> sensible de la </a:t>
            </a:r>
            <a:r>
              <a:rPr lang="en" sz="1600" dirty="0" err="1">
                <a:solidFill>
                  <a:schemeClr val="bg1"/>
                </a:solidFill>
              </a:rPr>
              <a:t>víctima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si</a:t>
            </a:r>
            <a:r>
              <a:rPr lang="en" sz="1600" dirty="0">
                <a:solidFill>
                  <a:schemeClr val="bg1"/>
                </a:solidFill>
              </a:rPr>
              <a:t> no se </a:t>
            </a:r>
            <a:r>
              <a:rPr lang="en" sz="1600" dirty="0" err="1">
                <a:solidFill>
                  <a:schemeClr val="bg1"/>
                </a:solidFill>
              </a:rPr>
              <a:t>paga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el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rescate</a:t>
            </a:r>
            <a:r>
              <a:rPr lang="en" sz="1600" dirty="0">
                <a:solidFill>
                  <a:schemeClr val="bg1"/>
                </a:solidFill>
              </a:rPr>
              <a:t>, </a:t>
            </a:r>
            <a:r>
              <a:rPr lang="en" sz="1600" dirty="0" err="1">
                <a:solidFill>
                  <a:schemeClr val="bg1"/>
                </a:solidFill>
              </a:rPr>
              <a:t>además</a:t>
            </a:r>
            <a:r>
              <a:rPr lang="en" sz="1600" dirty="0">
                <a:solidFill>
                  <a:schemeClr val="bg1"/>
                </a:solidFill>
              </a:rPr>
              <a:t> de </a:t>
            </a:r>
            <a:r>
              <a:rPr lang="en" sz="1600" dirty="0" err="1">
                <a:solidFill>
                  <a:schemeClr val="bg1"/>
                </a:solidFill>
              </a:rPr>
              <a:t>cifrar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los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datos</a:t>
            </a:r>
            <a:r>
              <a:rPr lang="en" sz="16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9" name="Google Shape;1049;p65"/>
          <p:cNvSpPr txBox="1">
            <a:spLocks noGrp="1"/>
          </p:cNvSpPr>
          <p:nvPr>
            <p:ph type="subTitle" idx="6"/>
          </p:nvPr>
        </p:nvSpPr>
        <p:spPr>
          <a:xfrm>
            <a:off x="7478495" y="4082434"/>
            <a:ext cx="3360339" cy="7060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600" b="1" dirty="0">
                <a:solidFill>
                  <a:schemeClr val="bg1"/>
                </a:solidFill>
              </a:rPr>
              <a:t>Ransomware </a:t>
            </a:r>
            <a:r>
              <a:rPr lang="en" sz="1600" b="1" dirty="0" err="1">
                <a:solidFill>
                  <a:schemeClr val="bg1"/>
                </a:solidFill>
              </a:rPr>
              <a:t>móvil</a:t>
            </a:r>
            <a:r>
              <a:rPr lang="en" sz="1600" dirty="0">
                <a:solidFill>
                  <a:schemeClr val="bg1"/>
                </a:solidFill>
              </a:rPr>
              <a:t>: </a:t>
            </a:r>
            <a:r>
              <a:rPr lang="en" sz="1600" dirty="0" err="1">
                <a:solidFill>
                  <a:schemeClr val="bg1"/>
                </a:solidFill>
              </a:rPr>
              <a:t>Infecta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dispositivos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móviles</a:t>
            </a:r>
            <a:r>
              <a:rPr lang="en" sz="1600" dirty="0">
                <a:solidFill>
                  <a:schemeClr val="bg1"/>
                </a:solidFill>
              </a:rPr>
              <a:t>, </a:t>
            </a:r>
            <a:r>
              <a:rPr lang="en" sz="1600" dirty="0" err="1">
                <a:solidFill>
                  <a:schemeClr val="bg1"/>
                </a:solidFill>
              </a:rPr>
              <a:t>bloqueando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el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acceso</a:t>
            </a:r>
            <a:r>
              <a:rPr lang="en" sz="1600" dirty="0">
                <a:solidFill>
                  <a:schemeClr val="bg1"/>
                </a:solidFill>
              </a:rPr>
              <a:t> o </a:t>
            </a:r>
            <a:r>
              <a:rPr lang="en" sz="1600" dirty="0" err="1">
                <a:solidFill>
                  <a:schemeClr val="bg1"/>
                </a:solidFill>
              </a:rPr>
              <a:t>cifrando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datos</a:t>
            </a:r>
            <a:r>
              <a:rPr lang="en" sz="1600" dirty="0">
                <a:solidFill>
                  <a:schemeClr val="bg1"/>
                </a:solidFill>
              </a:rPr>
              <a:t> hasta que se </a:t>
            </a:r>
            <a:r>
              <a:rPr lang="en" sz="1600" dirty="0" err="1">
                <a:solidFill>
                  <a:schemeClr val="bg1"/>
                </a:solidFill>
              </a:rPr>
              <a:t>pague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el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rescate</a:t>
            </a:r>
            <a:r>
              <a:rPr lang="en" sz="16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51" name="Google Shape;1051;p65"/>
          <p:cNvSpPr txBox="1">
            <a:spLocks noGrp="1"/>
          </p:cNvSpPr>
          <p:nvPr>
            <p:ph type="subTitle" idx="8"/>
          </p:nvPr>
        </p:nvSpPr>
        <p:spPr>
          <a:xfrm>
            <a:off x="2648766" y="1890735"/>
            <a:ext cx="3115925" cy="74922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600" b="1" dirty="0">
                <a:solidFill>
                  <a:schemeClr val="bg1"/>
                </a:solidFill>
              </a:rPr>
              <a:t>Crypto-ransomware</a:t>
            </a:r>
            <a:r>
              <a:rPr lang="en" sz="1600" dirty="0">
                <a:solidFill>
                  <a:schemeClr val="bg1"/>
                </a:solidFill>
              </a:rPr>
              <a:t>: Cifra </a:t>
            </a:r>
            <a:r>
              <a:rPr lang="en" sz="1600" dirty="0" err="1">
                <a:solidFill>
                  <a:schemeClr val="bg1"/>
                </a:solidFill>
              </a:rPr>
              <a:t>los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archivos</a:t>
            </a:r>
            <a:r>
              <a:rPr lang="en" sz="1600" dirty="0">
                <a:solidFill>
                  <a:schemeClr val="bg1"/>
                </a:solidFill>
              </a:rPr>
              <a:t> de la </a:t>
            </a:r>
            <a:r>
              <a:rPr lang="en" sz="1600" dirty="0" err="1">
                <a:solidFill>
                  <a:schemeClr val="bg1"/>
                </a:solidFill>
              </a:rPr>
              <a:t>víctima</a:t>
            </a:r>
            <a:r>
              <a:rPr lang="en" sz="1600" dirty="0">
                <a:solidFill>
                  <a:schemeClr val="bg1"/>
                </a:solidFill>
              </a:rPr>
              <a:t> y </a:t>
            </a:r>
            <a:r>
              <a:rPr lang="en" sz="1600" dirty="0" err="1">
                <a:solidFill>
                  <a:schemeClr val="bg1"/>
                </a:solidFill>
              </a:rPr>
              <a:t>exige</a:t>
            </a:r>
            <a:r>
              <a:rPr lang="en" sz="1600" dirty="0">
                <a:solidFill>
                  <a:schemeClr val="bg1"/>
                </a:solidFill>
              </a:rPr>
              <a:t> un </a:t>
            </a:r>
            <a:r>
              <a:rPr lang="en" sz="1600" dirty="0" err="1">
                <a:solidFill>
                  <a:schemeClr val="bg1"/>
                </a:solidFill>
              </a:rPr>
              <a:t>rescate</a:t>
            </a:r>
            <a:r>
              <a:rPr lang="en" sz="1600" dirty="0">
                <a:solidFill>
                  <a:schemeClr val="bg1"/>
                </a:solidFill>
              </a:rPr>
              <a:t> para </a:t>
            </a:r>
            <a:r>
              <a:rPr lang="en" sz="1600" dirty="0" err="1">
                <a:solidFill>
                  <a:schemeClr val="bg1"/>
                </a:solidFill>
              </a:rPr>
              <a:t>proporcionar</a:t>
            </a:r>
            <a:r>
              <a:rPr lang="en" sz="1600" dirty="0">
                <a:solidFill>
                  <a:schemeClr val="bg1"/>
                </a:solidFill>
              </a:rPr>
              <a:t> la clave de </a:t>
            </a:r>
            <a:r>
              <a:rPr lang="en" sz="1600" dirty="0" err="1">
                <a:solidFill>
                  <a:schemeClr val="bg1"/>
                </a:solidFill>
              </a:rPr>
              <a:t>descifrado</a:t>
            </a:r>
            <a:r>
              <a:rPr lang="en" sz="16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53" name="Google Shape;1053;p65"/>
          <p:cNvSpPr txBox="1">
            <a:spLocks noGrp="1"/>
          </p:cNvSpPr>
          <p:nvPr>
            <p:ph type="subTitle" idx="13"/>
          </p:nvPr>
        </p:nvSpPr>
        <p:spPr>
          <a:xfrm>
            <a:off x="2677521" y="3532939"/>
            <a:ext cx="3115925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600" b="1" dirty="0">
                <a:solidFill>
                  <a:schemeClr val="bg1"/>
                </a:solidFill>
              </a:rPr>
              <a:t>Locker-ransomware</a:t>
            </a:r>
            <a:r>
              <a:rPr lang="en" sz="1600" dirty="0">
                <a:solidFill>
                  <a:schemeClr val="bg1"/>
                </a:solidFill>
              </a:rPr>
              <a:t>: </a:t>
            </a:r>
            <a:r>
              <a:rPr lang="en" sz="1600" dirty="0" err="1">
                <a:solidFill>
                  <a:schemeClr val="bg1"/>
                </a:solidFill>
              </a:rPr>
              <a:t>Bloquea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el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acceso</a:t>
            </a:r>
            <a:r>
              <a:rPr lang="en" sz="1600" dirty="0">
                <a:solidFill>
                  <a:schemeClr val="bg1"/>
                </a:solidFill>
              </a:rPr>
              <a:t> al </a:t>
            </a:r>
            <a:r>
              <a:rPr lang="en" sz="1600" dirty="0" err="1">
                <a:solidFill>
                  <a:schemeClr val="bg1"/>
                </a:solidFill>
              </a:rPr>
              <a:t>dispositivo</a:t>
            </a:r>
            <a:r>
              <a:rPr lang="en" sz="1600" dirty="0">
                <a:solidFill>
                  <a:schemeClr val="bg1"/>
                </a:solidFill>
              </a:rPr>
              <a:t>, </a:t>
            </a:r>
            <a:r>
              <a:rPr lang="en" sz="1600" dirty="0" err="1">
                <a:solidFill>
                  <a:schemeClr val="bg1"/>
                </a:solidFill>
              </a:rPr>
              <a:t>pero</a:t>
            </a:r>
            <a:r>
              <a:rPr lang="en" sz="1600" dirty="0">
                <a:solidFill>
                  <a:schemeClr val="bg1"/>
                </a:solidFill>
              </a:rPr>
              <a:t> no </a:t>
            </a:r>
            <a:r>
              <a:rPr lang="en" sz="1600" dirty="0" err="1">
                <a:solidFill>
                  <a:schemeClr val="bg1"/>
                </a:solidFill>
              </a:rPr>
              <a:t>cifra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los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archivos</a:t>
            </a:r>
            <a:r>
              <a:rPr lang="en" sz="1600" dirty="0">
                <a:solidFill>
                  <a:schemeClr val="bg1"/>
                </a:solidFill>
              </a:rPr>
              <a:t>. El </a:t>
            </a:r>
            <a:r>
              <a:rPr lang="en" sz="1600" dirty="0" err="1">
                <a:solidFill>
                  <a:schemeClr val="bg1"/>
                </a:solidFill>
              </a:rPr>
              <a:t>sistema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queda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inutilizable</a:t>
            </a:r>
            <a:r>
              <a:rPr lang="en" sz="1600" dirty="0">
                <a:solidFill>
                  <a:schemeClr val="bg1"/>
                </a:solidFill>
              </a:rPr>
              <a:t> hasta que se </a:t>
            </a:r>
            <a:r>
              <a:rPr lang="en" sz="1600" dirty="0" err="1">
                <a:solidFill>
                  <a:schemeClr val="bg1"/>
                </a:solidFill>
              </a:rPr>
              <a:t>pague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el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rescate</a:t>
            </a:r>
            <a:r>
              <a:rPr lang="en" sz="16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55" name="Google Shape;1055;p65"/>
          <p:cNvSpPr txBox="1">
            <a:spLocks noGrp="1"/>
          </p:cNvSpPr>
          <p:nvPr>
            <p:ph type="subTitle" idx="15"/>
          </p:nvPr>
        </p:nvSpPr>
        <p:spPr>
          <a:xfrm>
            <a:off x="2677521" y="5247000"/>
            <a:ext cx="3417849" cy="72046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600" b="1" dirty="0">
                <a:solidFill>
                  <a:schemeClr val="bg1"/>
                </a:solidFill>
              </a:rPr>
              <a:t>Scareware</a:t>
            </a:r>
            <a:r>
              <a:rPr lang="en" sz="1600" dirty="0">
                <a:solidFill>
                  <a:schemeClr val="bg1"/>
                </a:solidFill>
              </a:rPr>
              <a:t>: A </a:t>
            </a:r>
            <a:r>
              <a:rPr lang="en" sz="1600" dirty="0" err="1">
                <a:solidFill>
                  <a:schemeClr val="bg1"/>
                </a:solidFill>
              </a:rPr>
              <a:t>través</a:t>
            </a:r>
            <a:r>
              <a:rPr lang="en" sz="1600" dirty="0">
                <a:solidFill>
                  <a:schemeClr val="bg1"/>
                </a:solidFill>
              </a:rPr>
              <a:t> de </a:t>
            </a:r>
            <a:r>
              <a:rPr lang="en" sz="1600" dirty="0" err="1">
                <a:solidFill>
                  <a:schemeClr val="bg1"/>
                </a:solidFill>
              </a:rPr>
              <a:t>mensajes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falsos</a:t>
            </a:r>
            <a:r>
              <a:rPr lang="en" sz="1600" dirty="0">
                <a:solidFill>
                  <a:schemeClr val="bg1"/>
                </a:solidFill>
              </a:rPr>
              <a:t> de </a:t>
            </a:r>
            <a:r>
              <a:rPr lang="en" sz="1600" dirty="0" err="1">
                <a:solidFill>
                  <a:schemeClr val="bg1"/>
                </a:solidFill>
              </a:rPr>
              <a:t>advertencia</a:t>
            </a:r>
            <a:r>
              <a:rPr lang="en" sz="1600" dirty="0">
                <a:solidFill>
                  <a:schemeClr val="bg1"/>
                </a:solidFill>
              </a:rPr>
              <a:t>, </a:t>
            </a:r>
            <a:r>
              <a:rPr lang="en" sz="1600" dirty="0" err="1">
                <a:solidFill>
                  <a:schemeClr val="bg1"/>
                </a:solidFill>
              </a:rPr>
              <a:t>engaña</a:t>
            </a:r>
            <a:r>
              <a:rPr lang="en" sz="1600" dirty="0">
                <a:solidFill>
                  <a:schemeClr val="bg1"/>
                </a:solidFill>
              </a:rPr>
              <a:t> a las </a:t>
            </a:r>
            <a:r>
              <a:rPr lang="en" sz="1600" dirty="0" err="1">
                <a:solidFill>
                  <a:schemeClr val="bg1"/>
                </a:solidFill>
              </a:rPr>
              <a:t>víctimas</a:t>
            </a:r>
            <a:r>
              <a:rPr lang="en" sz="1600" dirty="0">
                <a:solidFill>
                  <a:schemeClr val="bg1"/>
                </a:solidFill>
              </a:rPr>
              <a:t> para que </a:t>
            </a:r>
            <a:r>
              <a:rPr lang="en" sz="1600" dirty="0" err="1">
                <a:solidFill>
                  <a:schemeClr val="bg1"/>
                </a:solidFill>
              </a:rPr>
              <a:t>paguen</a:t>
            </a:r>
            <a:r>
              <a:rPr lang="en" sz="1600" dirty="0">
                <a:solidFill>
                  <a:schemeClr val="bg1"/>
                </a:solidFill>
              </a:rPr>
              <a:t> sin </a:t>
            </a:r>
            <a:r>
              <a:rPr lang="en" sz="1600" dirty="0" err="1">
                <a:solidFill>
                  <a:schemeClr val="bg1"/>
                </a:solidFill>
              </a:rPr>
              <a:t>cifrar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ni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bloquear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 err="1">
                <a:solidFill>
                  <a:schemeClr val="bg1"/>
                </a:solidFill>
              </a:rPr>
              <a:t>archivos</a:t>
            </a:r>
            <a:r>
              <a:rPr lang="en" sz="16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58" name="Google Shape;1058;p65"/>
          <p:cNvSpPr/>
          <p:nvPr/>
        </p:nvSpPr>
        <p:spPr>
          <a:xfrm>
            <a:off x="5965230" y="622032"/>
            <a:ext cx="1594808" cy="142228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5" name="Google Shape;1058;p65">
            <a:extLst>
              <a:ext uri="{FF2B5EF4-FFF2-40B4-BE49-F238E27FC236}">
                <a16:creationId xmlns:a16="http://schemas.microsoft.com/office/drawing/2014/main" id="{9F81DDA1-2D0D-7A53-4AD3-BE19421B44B3}"/>
              </a:ext>
            </a:extLst>
          </p:cNvPr>
          <p:cNvSpPr/>
          <p:nvPr/>
        </p:nvSpPr>
        <p:spPr>
          <a:xfrm>
            <a:off x="5965229" y="3698786"/>
            <a:ext cx="1594808" cy="142228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6" name="Google Shape;1058;p65">
            <a:extLst>
              <a:ext uri="{FF2B5EF4-FFF2-40B4-BE49-F238E27FC236}">
                <a16:creationId xmlns:a16="http://schemas.microsoft.com/office/drawing/2014/main" id="{E95821AA-5E61-F702-3D8D-925D9F7B791F}"/>
              </a:ext>
            </a:extLst>
          </p:cNvPr>
          <p:cNvSpPr/>
          <p:nvPr/>
        </p:nvSpPr>
        <p:spPr>
          <a:xfrm>
            <a:off x="5965229" y="2102899"/>
            <a:ext cx="1594808" cy="142228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7" name="Google Shape;1058;p65">
            <a:extLst>
              <a:ext uri="{FF2B5EF4-FFF2-40B4-BE49-F238E27FC236}">
                <a16:creationId xmlns:a16="http://schemas.microsoft.com/office/drawing/2014/main" id="{28E6262B-F962-2485-E615-FDC663E136C0}"/>
              </a:ext>
            </a:extLst>
          </p:cNvPr>
          <p:cNvSpPr/>
          <p:nvPr/>
        </p:nvSpPr>
        <p:spPr>
          <a:xfrm>
            <a:off x="933154" y="1714710"/>
            <a:ext cx="1594808" cy="142228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8" name="Google Shape;1058;p65">
            <a:extLst>
              <a:ext uri="{FF2B5EF4-FFF2-40B4-BE49-F238E27FC236}">
                <a16:creationId xmlns:a16="http://schemas.microsoft.com/office/drawing/2014/main" id="{A8474F12-6AC8-2040-5B43-2B72C29B2729}"/>
              </a:ext>
            </a:extLst>
          </p:cNvPr>
          <p:cNvSpPr/>
          <p:nvPr/>
        </p:nvSpPr>
        <p:spPr>
          <a:xfrm>
            <a:off x="933154" y="3368107"/>
            <a:ext cx="1594808" cy="142228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9" name="Google Shape;1058;p65">
            <a:extLst>
              <a:ext uri="{FF2B5EF4-FFF2-40B4-BE49-F238E27FC236}">
                <a16:creationId xmlns:a16="http://schemas.microsoft.com/office/drawing/2014/main" id="{A389A8EE-F43C-92FA-9B42-3D1F28319DBE}"/>
              </a:ext>
            </a:extLst>
          </p:cNvPr>
          <p:cNvSpPr/>
          <p:nvPr/>
        </p:nvSpPr>
        <p:spPr>
          <a:xfrm>
            <a:off x="933154" y="5079011"/>
            <a:ext cx="1594808" cy="142228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0" name="Google Shape;1058;p65">
            <a:extLst>
              <a:ext uri="{FF2B5EF4-FFF2-40B4-BE49-F238E27FC236}">
                <a16:creationId xmlns:a16="http://schemas.microsoft.com/office/drawing/2014/main" id="{97A28EE0-A4D8-A723-24A7-06ABDEDE8088}"/>
              </a:ext>
            </a:extLst>
          </p:cNvPr>
          <p:cNvSpPr/>
          <p:nvPr/>
        </p:nvSpPr>
        <p:spPr>
          <a:xfrm>
            <a:off x="5965229" y="5251540"/>
            <a:ext cx="1594808" cy="142228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" name="Google Shape;1049;p65">
            <a:extLst>
              <a:ext uri="{FF2B5EF4-FFF2-40B4-BE49-F238E27FC236}">
                <a16:creationId xmlns:a16="http://schemas.microsoft.com/office/drawing/2014/main" id="{CE72F688-7E8E-4B84-147C-5846741B2C16}"/>
              </a:ext>
            </a:extLst>
          </p:cNvPr>
          <p:cNvSpPr txBox="1">
            <a:spLocks/>
          </p:cNvSpPr>
          <p:nvPr/>
        </p:nvSpPr>
        <p:spPr>
          <a:xfrm>
            <a:off x="7458367" y="5442532"/>
            <a:ext cx="3806037" cy="70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1600" b="1" kern="0" dirty="0">
                <a:solidFill>
                  <a:schemeClr val="bg1"/>
                </a:solidFill>
              </a:rPr>
              <a:t>Ransomware de </a:t>
            </a:r>
            <a:r>
              <a:rPr lang="en" sz="1600" b="1" kern="0" dirty="0" err="1">
                <a:solidFill>
                  <a:schemeClr val="bg1"/>
                </a:solidFill>
              </a:rPr>
              <a:t>arranque</a:t>
            </a:r>
            <a:r>
              <a:rPr lang="en" sz="1600" b="1" kern="0" dirty="0">
                <a:solidFill>
                  <a:schemeClr val="bg1"/>
                </a:solidFill>
              </a:rPr>
              <a:t> maestro (MBR)</a:t>
            </a:r>
            <a:r>
              <a:rPr lang="en" sz="1600" kern="0" dirty="0">
                <a:solidFill>
                  <a:schemeClr val="bg1"/>
                </a:solidFill>
              </a:rPr>
              <a:t>: </a:t>
            </a:r>
            <a:r>
              <a:rPr lang="en" sz="1600" kern="0" dirty="0" err="1">
                <a:solidFill>
                  <a:schemeClr val="bg1"/>
                </a:solidFill>
              </a:rPr>
              <a:t>Impide</a:t>
            </a:r>
            <a:r>
              <a:rPr lang="en" sz="1600" kern="0" dirty="0">
                <a:solidFill>
                  <a:schemeClr val="bg1"/>
                </a:solidFill>
              </a:rPr>
              <a:t> que </a:t>
            </a:r>
            <a:r>
              <a:rPr lang="en" sz="1600" kern="0" dirty="0" err="1">
                <a:solidFill>
                  <a:schemeClr val="bg1"/>
                </a:solidFill>
              </a:rPr>
              <a:t>el</a:t>
            </a:r>
            <a:r>
              <a:rPr lang="en" sz="1600" kern="0" dirty="0">
                <a:solidFill>
                  <a:schemeClr val="bg1"/>
                </a:solidFill>
              </a:rPr>
              <a:t> </a:t>
            </a:r>
            <a:r>
              <a:rPr lang="en" sz="1600" kern="0" dirty="0" err="1">
                <a:solidFill>
                  <a:schemeClr val="bg1"/>
                </a:solidFill>
              </a:rPr>
              <a:t>sistema</a:t>
            </a:r>
            <a:r>
              <a:rPr lang="en" sz="1600" kern="0" dirty="0">
                <a:solidFill>
                  <a:schemeClr val="bg1"/>
                </a:solidFill>
              </a:rPr>
              <a:t> </a:t>
            </a:r>
            <a:r>
              <a:rPr lang="en" sz="1600" kern="0" dirty="0" err="1">
                <a:solidFill>
                  <a:schemeClr val="bg1"/>
                </a:solidFill>
              </a:rPr>
              <a:t>operativo</a:t>
            </a:r>
            <a:r>
              <a:rPr lang="en" sz="1600" kern="0" dirty="0">
                <a:solidFill>
                  <a:schemeClr val="bg1"/>
                </a:solidFill>
              </a:rPr>
              <a:t> </a:t>
            </a:r>
            <a:r>
              <a:rPr lang="en" sz="1600" kern="0" dirty="0" err="1">
                <a:solidFill>
                  <a:schemeClr val="bg1"/>
                </a:solidFill>
              </a:rPr>
              <a:t>arranque</a:t>
            </a:r>
            <a:r>
              <a:rPr lang="en" sz="1600" kern="0" dirty="0">
                <a:solidFill>
                  <a:schemeClr val="bg1"/>
                </a:solidFill>
              </a:rPr>
              <a:t> </a:t>
            </a:r>
            <a:r>
              <a:rPr lang="en" sz="1600" kern="0" dirty="0" err="1">
                <a:solidFill>
                  <a:schemeClr val="bg1"/>
                </a:solidFill>
              </a:rPr>
              <a:t>modificando</a:t>
            </a:r>
            <a:r>
              <a:rPr lang="en" sz="1600" kern="0" dirty="0">
                <a:solidFill>
                  <a:schemeClr val="bg1"/>
                </a:solidFill>
              </a:rPr>
              <a:t> </a:t>
            </a:r>
            <a:r>
              <a:rPr lang="en" sz="1600" kern="0" dirty="0" err="1">
                <a:solidFill>
                  <a:schemeClr val="bg1"/>
                </a:solidFill>
              </a:rPr>
              <a:t>el</a:t>
            </a:r>
            <a:r>
              <a:rPr lang="en" sz="1600" kern="0" dirty="0">
                <a:solidFill>
                  <a:schemeClr val="bg1"/>
                </a:solidFill>
              </a:rPr>
              <a:t> </a:t>
            </a:r>
            <a:r>
              <a:rPr lang="en" sz="1600" kern="0" dirty="0" err="1">
                <a:solidFill>
                  <a:schemeClr val="bg1"/>
                </a:solidFill>
              </a:rPr>
              <a:t>registro</a:t>
            </a:r>
            <a:r>
              <a:rPr lang="en" sz="1600" kern="0" dirty="0">
                <a:solidFill>
                  <a:schemeClr val="bg1"/>
                </a:solidFill>
              </a:rPr>
              <a:t> de </a:t>
            </a:r>
            <a:r>
              <a:rPr lang="en" sz="1600" kern="0" dirty="0" err="1">
                <a:solidFill>
                  <a:schemeClr val="bg1"/>
                </a:solidFill>
              </a:rPr>
              <a:t>arranque</a:t>
            </a:r>
            <a:r>
              <a:rPr lang="en" sz="1600" kern="0" dirty="0">
                <a:solidFill>
                  <a:schemeClr val="bg1"/>
                </a:solidFill>
              </a:rPr>
              <a:t> principal (MBR).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Google Shape;435;p49">
            <a:extLst>
              <a:ext uri="{FF2B5EF4-FFF2-40B4-BE49-F238E27FC236}">
                <a16:creationId xmlns:a16="http://schemas.microsoft.com/office/drawing/2014/main" id="{19CD697D-E584-B211-8AA1-0037AA90663A}"/>
              </a:ext>
            </a:extLst>
          </p:cNvPr>
          <p:cNvSpPr txBox="1">
            <a:spLocks noGrp="1"/>
          </p:cNvSpPr>
          <p:nvPr/>
        </p:nvSpPr>
        <p:spPr>
          <a:xfrm>
            <a:off x="1064205" y="602604"/>
            <a:ext cx="3679308" cy="73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" dirty="0"/>
              <a:t>Tipos: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435;p49">
            <a:extLst>
              <a:ext uri="{FF2B5EF4-FFF2-40B4-BE49-F238E27FC236}">
                <a16:creationId xmlns:a16="http://schemas.microsoft.com/office/drawing/2014/main" id="{19CD697D-E584-B211-8AA1-0037AA90663A}"/>
              </a:ext>
            </a:extLst>
          </p:cNvPr>
          <p:cNvSpPr txBox="1">
            <a:spLocks noGrp="1"/>
          </p:cNvSpPr>
          <p:nvPr/>
        </p:nvSpPr>
        <p:spPr>
          <a:xfrm>
            <a:off x="1035450" y="257547"/>
            <a:ext cx="7187383" cy="73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" b="0" dirty="0" err="1"/>
              <a:t>Ejemplos</a:t>
            </a:r>
            <a:r>
              <a:rPr lang="en" b="0" dirty="0"/>
              <a:t> </a:t>
            </a:r>
            <a:r>
              <a:rPr lang="en" b="0" dirty="0" err="1"/>
              <a:t>famosos</a:t>
            </a:r>
            <a:r>
              <a:rPr lang="en" b="0" dirty="0"/>
              <a:t> de ransomware: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52E82-7787-559D-6AA0-69AD455FB3D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4270795" y="5580032"/>
            <a:ext cx="5416301" cy="763600"/>
          </a:xfrm>
        </p:spPr>
        <p:txBody>
          <a:bodyPr/>
          <a:lstStyle/>
          <a:p>
            <a:r>
              <a:rPr lang="en-US" sz="1850" b="1" dirty="0"/>
              <a:t>Ryuk</a:t>
            </a:r>
            <a:r>
              <a:rPr lang="en-US" sz="1850" dirty="0"/>
              <a:t>: </a:t>
            </a:r>
            <a:r>
              <a:rPr lang="en-US" sz="1850" dirty="0" err="1"/>
              <a:t>Conocido</a:t>
            </a:r>
            <a:r>
              <a:rPr lang="en-US" sz="1850" dirty="0"/>
              <a:t> </a:t>
            </a:r>
            <a:r>
              <a:rPr lang="en-US" sz="1850" dirty="0" err="1"/>
              <a:t>por</a:t>
            </a:r>
            <a:r>
              <a:rPr lang="en-US" sz="1850" dirty="0"/>
              <a:t> </a:t>
            </a:r>
            <a:r>
              <a:rPr lang="en-US" sz="1850" dirty="0" err="1"/>
              <a:t>atacar</a:t>
            </a:r>
            <a:r>
              <a:rPr lang="en-US" sz="1850" dirty="0"/>
              <a:t> </a:t>
            </a:r>
            <a:r>
              <a:rPr lang="en-US" sz="1850" dirty="0" err="1"/>
              <a:t>grandes</a:t>
            </a:r>
            <a:r>
              <a:rPr lang="en-US" sz="1850" dirty="0"/>
              <a:t> </a:t>
            </a:r>
            <a:r>
              <a:rPr lang="en-US" sz="1850" dirty="0" err="1"/>
              <a:t>empresas</a:t>
            </a:r>
            <a:r>
              <a:rPr lang="en-US" sz="1850" dirty="0"/>
              <a:t> y </a:t>
            </a:r>
            <a:r>
              <a:rPr lang="en-US" sz="1850" dirty="0" err="1"/>
              <a:t>pedir</a:t>
            </a:r>
            <a:r>
              <a:rPr lang="en-US" sz="1850" dirty="0"/>
              <a:t> </a:t>
            </a:r>
            <a:r>
              <a:rPr lang="en-US" sz="1850" dirty="0" err="1"/>
              <a:t>rescates</a:t>
            </a:r>
            <a:r>
              <a:rPr lang="en-US" sz="1850" dirty="0"/>
              <a:t> </a:t>
            </a:r>
            <a:r>
              <a:rPr lang="en-US" sz="1850" dirty="0" err="1"/>
              <a:t>millonarios</a:t>
            </a:r>
            <a:r>
              <a:rPr lang="en-US" sz="1850" dirty="0"/>
              <a:t>.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0B8F96D-F4AC-C90D-E630-6CD31FBBB5A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270795" y="3873290"/>
            <a:ext cx="5272528" cy="763600"/>
          </a:xfrm>
        </p:spPr>
        <p:txBody>
          <a:bodyPr/>
          <a:lstStyle/>
          <a:p>
            <a:r>
              <a:rPr lang="en-US" sz="1850" b="1" dirty="0" err="1"/>
              <a:t>NotPetya</a:t>
            </a:r>
            <a:r>
              <a:rPr lang="en-US" sz="1850" dirty="0"/>
              <a:t>: </a:t>
            </a:r>
            <a:r>
              <a:rPr lang="en-US" sz="1850" dirty="0" err="1"/>
              <a:t>Otro</a:t>
            </a:r>
            <a:r>
              <a:rPr lang="en-US" sz="1850" dirty="0"/>
              <a:t> ransomware que </a:t>
            </a:r>
            <a:r>
              <a:rPr lang="en-US" sz="1850" dirty="0" err="1"/>
              <a:t>afectó</a:t>
            </a:r>
            <a:r>
              <a:rPr lang="en-US" sz="1850" dirty="0"/>
              <a:t> </a:t>
            </a:r>
            <a:r>
              <a:rPr lang="en-US" sz="1850" dirty="0" err="1"/>
              <a:t>empresas</a:t>
            </a:r>
            <a:r>
              <a:rPr lang="en-US" sz="1850" dirty="0"/>
              <a:t> de </a:t>
            </a:r>
            <a:r>
              <a:rPr lang="en-US" sz="1850" dirty="0" err="1"/>
              <a:t>todo</a:t>
            </a:r>
            <a:r>
              <a:rPr lang="en-US" sz="1850" dirty="0"/>
              <a:t> </a:t>
            </a:r>
            <a:r>
              <a:rPr lang="en-US" sz="1850" dirty="0" err="1"/>
              <a:t>el</a:t>
            </a:r>
            <a:r>
              <a:rPr lang="en-US" sz="1850" dirty="0"/>
              <a:t> </a:t>
            </a:r>
            <a:r>
              <a:rPr lang="en-US" sz="1850" dirty="0" err="1"/>
              <a:t>mundo</a:t>
            </a:r>
            <a:r>
              <a:rPr lang="en-US" sz="1850" dirty="0"/>
              <a:t>, </a:t>
            </a:r>
            <a:r>
              <a:rPr lang="en-US" sz="1850" dirty="0" err="1"/>
              <a:t>destruyendo</a:t>
            </a:r>
            <a:r>
              <a:rPr lang="en-US" sz="1850" dirty="0"/>
              <a:t> </a:t>
            </a:r>
            <a:r>
              <a:rPr lang="en-US" sz="1850" dirty="0" err="1"/>
              <a:t>datos</a:t>
            </a:r>
            <a:r>
              <a:rPr lang="en-US" sz="1850" dirty="0"/>
              <a:t> </a:t>
            </a:r>
            <a:r>
              <a:rPr lang="en-US" sz="1850" dirty="0" err="1"/>
              <a:t>en</a:t>
            </a:r>
            <a:r>
              <a:rPr lang="en-US" sz="1850" dirty="0"/>
              <a:t> </a:t>
            </a:r>
            <a:r>
              <a:rPr lang="en-US" sz="1850" dirty="0" err="1"/>
              <a:t>lugar</a:t>
            </a:r>
            <a:r>
              <a:rPr lang="en-US" sz="1850" dirty="0"/>
              <a:t> de </a:t>
            </a:r>
            <a:r>
              <a:rPr lang="en-US" sz="1850" dirty="0" err="1"/>
              <a:t>cifrarlos</a:t>
            </a:r>
            <a:r>
              <a:rPr lang="en-US" sz="1850" dirty="0"/>
              <a:t>.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E1272A4-20AE-977C-F604-DB9EE38C6EC1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201522" y="2250169"/>
            <a:ext cx="5272528" cy="763600"/>
          </a:xfrm>
        </p:spPr>
        <p:txBody>
          <a:bodyPr/>
          <a:lstStyle/>
          <a:p>
            <a:r>
              <a:rPr lang="en-US" sz="1850" b="1" dirty="0"/>
              <a:t>WannaCry</a:t>
            </a:r>
            <a:r>
              <a:rPr lang="en-US" sz="1850" dirty="0"/>
              <a:t>: </a:t>
            </a:r>
            <a:r>
              <a:rPr lang="en-US" sz="1850" err="1"/>
              <a:t>Causó</a:t>
            </a:r>
            <a:r>
              <a:rPr lang="en-US" sz="1850" dirty="0"/>
              <a:t> un </a:t>
            </a:r>
            <a:r>
              <a:rPr lang="en-US" sz="1850" err="1"/>
              <a:t>impacto</a:t>
            </a:r>
            <a:r>
              <a:rPr lang="en-US" sz="1850" dirty="0"/>
              <a:t> global </a:t>
            </a:r>
            <a:r>
              <a:rPr lang="en-US" sz="1850" err="1"/>
              <a:t>en</a:t>
            </a:r>
            <a:r>
              <a:rPr lang="en-US" sz="1850" dirty="0"/>
              <a:t> 2017, </a:t>
            </a:r>
            <a:r>
              <a:rPr lang="en-US" sz="1850" err="1"/>
              <a:t>aprovechando</a:t>
            </a:r>
            <a:r>
              <a:rPr lang="en-US" sz="1850" dirty="0"/>
              <a:t> </a:t>
            </a:r>
            <a:r>
              <a:rPr lang="en-US" sz="1850" err="1"/>
              <a:t>una</a:t>
            </a:r>
            <a:r>
              <a:rPr lang="en-US" sz="1850" dirty="0"/>
              <a:t> </a:t>
            </a:r>
            <a:r>
              <a:rPr lang="en-US" sz="1850" err="1"/>
              <a:t>vulnerabilidad</a:t>
            </a:r>
            <a:r>
              <a:rPr lang="en-US" sz="1850" dirty="0"/>
              <a:t> de Windows para </a:t>
            </a:r>
            <a:r>
              <a:rPr lang="en-US" sz="1850" err="1"/>
              <a:t>propagarse</a:t>
            </a:r>
            <a:r>
              <a:rPr lang="en-US" sz="1850" dirty="0"/>
              <a:t> </a:t>
            </a:r>
            <a:r>
              <a:rPr lang="en-US" sz="1850" err="1"/>
              <a:t>automáticamente</a:t>
            </a:r>
            <a:r>
              <a:rPr lang="en-US" sz="1850" dirty="0"/>
              <a:t>.</a:t>
            </a:r>
            <a:endParaRPr lang="en-US" dirty="0"/>
          </a:p>
        </p:txBody>
      </p:sp>
      <p:pic>
        <p:nvPicPr>
          <p:cNvPr id="25" name="Picture 24" descr="A red background with white text and a skull and dollar signs&#10;&#10;Description automatically generated">
            <a:extLst>
              <a:ext uri="{FF2B5EF4-FFF2-40B4-BE49-F238E27FC236}">
                <a16:creationId xmlns:a16="http://schemas.microsoft.com/office/drawing/2014/main" id="{BB29D27A-5EA1-F595-8F62-A08D17E2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2034020"/>
            <a:ext cx="2576946" cy="1279815"/>
          </a:xfrm>
          <a:prstGeom prst="rect">
            <a:avLst/>
          </a:prstGeom>
        </p:spPr>
      </p:pic>
      <p:pic>
        <p:nvPicPr>
          <p:cNvPr id="27" name="Picture 26" descr="A screen shot of a computer&#10;&#10;Description automatically generated">
            <a:extLst>
              <a:ext uri="{FF2B5EF4-FFF2-40B4-BE49-F238E27FC236}">
                <a16:creationId xmlns:a16="http://schemas.microsoft.com/office/drawing/2014/main" id="{6C5732F5-79D3-C31E-5BD2-2763B5603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721856"/>
            <a:ext cx="2576946" cy="1284651"/>
          </a:xfrm>
          <a:prstGeom prst="rect">
            <a:avLst/>
          </a:prstGeom>
        </p:spPr>
      </p:pic>
      <p:pic>
        <p:nvPicPr>
          <p:cNvPr id="29" name="Picture 28" descr="A blue and white sign with a skull and bones&#10;&#10;Description automatically generated">
            <a:extLst>
              <a:ext uri="{FF2B5EF4-FFF2-40B4-BE49-F238E27FC236}">
                <a16:creationId xmlns:a16="http://schemas.microsoft.com/office/drawing/2014/main" id="{71692E9C-63C7-8662-3593-EAABA1BBB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9" y="5389418"/>
            <a:ext cx="257694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0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5;p49">
            <a:extLst>
              <a:ext uri="{FF2B5EF4-FFF2-40B4-BE49-F238E27FC236}">
                <a16:creationId xmlns:a16="http://schemas.microsoft.com/office/drawing/2014/main" id="{A7DAC2F9-2481-67EA-9AFC-18CFE3132B68}"/>
              </a:ext>
            </a:extLst>
          </p:cNvPr>
          <p:cNvSpPr txBox="1">
            <a:spLocks noGrp="1"/>
          </p:cNvSpPr>
          <p:nvPr/>
        </p:nvSpPr>
        <p:spPr>
          <a:xfrm>
            <a:off x="5708092" y="847019"/>
            <a:ext cx="5161744" cy="52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" sz="3200" dirty="0"/>
              <a:t>Que </a:t>
            </a:r>
            <a:r>
              <a:rPr lang="en" sz="3200" dirty="0" err="1"/>
              <a:t>hacer</a:t>
            </a:r>
            <a:r>
              <a:rPr lang="en" sz="3200" dirty="0"/>
              <a:t> </a:t>
            </a:r>
            <a:r>
              <a:rPr lang="en" sz="3200" dirty="0" err="1"/>
              <a:t>si</a:t>
            </a:r>
            <a:r>
              <a:rPr lang="en" sz="3200" dirty="0"/>
              <a:t> </a:t>
            </a:r>
            <a:r>
              <a:rPr lang="en" sz="3200" dirty="0" err="1"/>
              <a:t>eres</a:t>
            </a:r>
            <a:r>
              <a:rPr lang="en" sz="3200" dirty="0"/>
              <a:t> </a:t>
            </a:r>
            <a:r>
              <a:rPr lang="en" sz="3200" dirty="0" err="1"/>
              <a:t>atacado</a:t>
            </a:r>
            <a:r>
              <a:rPr lang="en" sz="3200" dirty="0"/>
              <a:t>?</a:t>
            </a:r>
          </a:p>
        </p:txBody>
      </p:sp>
      <p:pic>
        <p:nvPicPr>
          <p:cNvPr id="9" name="Picture Placeholder 8" descr="A red lock with chain and white text&#10;&#10;Description automatically generated">
            <a:extLst>
              <a:ext uri="{FF2B5EF4-FFF2-40B4-BE49-F238E27FC236}">
                <a16:creationId xmlns:a16="http://schemas.microsoft.com/office/drawing/2014/main" id="{182979A0-0206-6933-C121-16E9A0B5D6D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0812" r="20812"/>
          <a:stretch/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B9D8B7-0366-DE5C-AD2A-A11A68F88364}"/>
              </a:ext>
            </a:extLst>
          </p:cNvPr>
          <p:cNvSpPr txBox="1"/>
          <p:nvPr/>
        </p:nvSpPr>
        <p:spPr>
          <a:xfrm>
            <a:off x="5708073" y="2189019"/>
            <a:ext cx="529243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 te conviertes en víctima de ransomware, no pagues el rescate. En su lugar, intenta restaurar tus archivos desde una copia de seguridad. También es importante reportar el incidente a las autoridades y buscar ayuda de expertos en ciberseguridad para mitigar los daños. </a:t>
            </a:r>
          </a:p>
        </p:txBody>
      </p:sp>
    </p:spTree>
    <p:extLst>
      <p:ext uri="{BB962C8B-B14F-4D97-AF65-F5344CB8AC3E}">
        <p14:creationId xmlns:p14="http://schemas.microsoft.com/office/powerpoint/2010/main" val="9015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5;p49">
            <a:extLst>
              <a:ext uri="{FF2B5EF4-FFF2-40B4-BE49-F238E27FC236}">
                <a16:creationId xmlns:a16="http://schemas.microsoft.com/office/drawing/2014/main" id="{A7DAC2F9-2481-67EA-9AFC-18CFE3132B68}"/>
              </a:ext>
            </a:extLst>
          </p:cNvPr>
          <p:cNvSpPr txBox="1">
            <a:spLocks noGrp="1"/>
          </p:cNvSpPr>
          <p:nvPr/>
        </p:nvSpPr>
        <p:spPr>
          <a:xfrm>
            <a:off x="5708092" y="847019"/>
            <a:ext cx="5161744" cy="52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ldrich"/>
              <a:buNone/>
              <a:defRPr sz="42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" sz="3200" dirty="0" err="1"/>
              <a:t>Conclucion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9D8B7-0366-DE5C-AD2A-A11A68F88364}"/>
              </a:ext>
            </a:extLst>
          </p:cNvPr>
          <p:cNvSpPr txBox="1"/>
          <p:nvPr/>
        </p:nvSpPr>
        <p:spPr>
          <a:xfrm>
            <a:off x="5708073" y="2189019"/>
            <a:ext cx="529243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+mn-lt"/>
                <a:cs typeface="+mn-lt"/>
              </a:rPr>
              <a:t>Entender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ransomware y sus </a:t>
            </a:r>
            <a:r>
              <a:rPr lang="en-US" dirty="0" err="1">
                <a:ea typeface="+mn-lt"/>
                <a:cs typeface="+mn-lt"/>
              </a:rPr>
              <a:t>métodos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ataque</a:t>
            </a:r>
            <a:r>
              <a:rPr lang="en-US" dirty="0">
                <a:ea typeface="+mn-lt"/>
                <a:cs typeface="+mn-lt"/>
              </a:rPr>
              <a:t> es fundamental para </a:t>
            </a:r>
            <a:r>
              <a:rPr lang="en-US" dirty="0" err="1">
                <a:ea typeface="+mn-lt"/>
                <a:cs typeface="+mn-lt"/>
              </a:rPr>
              <a:t>protegerse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Implementar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buenas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prácticas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seguridad</a:t>
            </a:r>
            <a:r>
              <a:rPr lang="en-US" dirty="0">
                <a:ea typeface="+mn-lt"/>
                <a:cs typeface="+mn-lt"/>
              </a:rPr>
              <a:t> y </a:t>
            </a:r>
            <a:r>
              <a:rPr lang="en-US" dirty="0" err="1">
                <a:ea typeface="+mn-lt"/>
                <a:cs typeface="+mn-lt"/>
              </a:rPr>
              <a:t>estar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siempre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alerta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puede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reducir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significativamente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riesgo</a:t>
            </a:r>
            <a:r>
              <a:rPr lang="en-US" dirty="0">
                <a:ea typeface="+mn-lt"/>
                <a:cs typeface="+mn-lt"/>
              </a:rPr>
              <a:t> de ser </a:t>
            </a:r>
            <a:r>
              <a:rPr lang="en-US" dirty="0" err="1">
                <a:ea typeface="+mn-lt"/>
                <a:cs typeface="+mn-lt"/>
              </a:rPr>
              <a:t>víctima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estos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ataques</a:t>
            </a:r>
            <a:r>
              <a:rPr lang="en-US" dirty="0">
                <a:ea typeface="+mn-lt"/>
                <a:cs typeface="+mn-lt"/>
              </a:rPr>
              <a:t>. La </a:t>
            </a:r>
            <a:r>
              <a:rPr lang="en-US" dirty="0" err="1">
                <a:ea typeface="+mn-lt"/>
                <a:cs typeface="+mn-lt"/>
              </a:rPr>
              <a:t>prevención</a:t>
            </a:r>
            <a:r>
              <a:rPr lang="en-US" dirty="0">
                <a:ea typeface="+mn-lt"/>
                <a:cs typeface="+mn-lt"/>
              </a:rPr>
              <a:t> es la clave para </a:t>
            </a:r>
            <a:r>
              <a:rPr lang="en-US" dirty="0" err="1">
                <a:ea typeface="+mn-lt"/>
                <a:cs typeface="+mn-lt"/>
              </a:rPr>
              <a:t>mantener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tus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datos</a:t>
            </a:r>
            <a:r>
              <a:rPr lang="en-US" dirty="0">
                <a:ea typeface="+mn-lt"/>
                <a:cs typeface="+mn-lt"/>
              </a:rPr>
              <a:t> a salvo. </a:t>
            </a:r>
            <a:endParaRPr lang="en-US" dirty="0"/>
          </a:p>
        </p:txBody>
      </p:sp>
      <p:pic>
        <p:nvPicPr>
          <p:cNvPr id="4" name="Picture Placeholder 3" descr="A cartoon of hands holding a dollar bill and a hand holding a key&#10;&#10;Description automatically generated">
            <a:extLst>
              <a:ext uri="{FF2B5EF4-FFF2-40B4-BE49-F238E27FC236}">
                <a16:creationId xmlns:a16="http://schemas.microsoft.com/office/drawing/2014/main" id="{44915CD8-2AE0-A702-2956-6C410951C0B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9194" r="19194"/>
          <a:stretch/>
        </p:blipFill>
        <p:spPr/>
      </p:pic>
    </p:spTree>
    <p:extLst>
      <p:ext uri="{BB962C8B-B14F-4D97-AF65-F5344CB8AC3E}">
        <p14:creationId xmlns:p14="http://schemas.microsoft.com/office/powerpoint/2010/main" val="79238828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ppt/theme/theme2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430</Words>
  <Application>Microsoft Office PowerPoint</Application>
  <PresentationFormat>Panorámica</PresentationFormat>
  <Paragraphs>21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21" baseType="lpstr">
      <vt:lpstr>Abhaya Libre</vt:lpstr>
      <vt:lpstr>Advent Pro</vt:lpstr>
      <vt:lpstr>Advent Pro Medium</vt:lpstr>
      <vt:lpstr>Aldrich</vt:lpstr>
      <vt:lpstr>Arial</vt:lpstr>
      <vt:lpstr>Calibri</vt:lpstr>
      <vt:lpstr>Calisto MT</vt:lpstr>
      <vt:lpstr>Chivo</vt:lpstr>
      <vt:lpstr>Montserrat</vt:lpstr>
      <vt:lpstr>Palanquin Dark</vt:lpstr>
      <vt:lpstr>Roboto Condensed Light</vt:lpstr>
      <vt:lpstr>Univers Condensed</vt:lpstr>
      <vt:lpstr>ChronicleVTI</vt:lpstr>
      <vt:lpstr>Software Testing Company by Slidesgo</vt:lpstr>
      <vt:lpstr>Ransomware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Jesús Rendón</cp:lastModifiedBy>
  <cp:revision>291</cp:revision>
  <dcterms:created xsi:type="dcterms:W3CDTF">2024-10-20T00:41:27Z</dcterms:created>
  <dcterms:modified xsi:type="dcterms:W3CDTF">2024-10-29T16:30:15Z</dcterms:modified>
</cp:coreProperties>
</file>